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8" r:id="rId10"/>
    <p:sldId id="269" r:id="rId11"/>
    <p:sldId id="270" r:id="rId12"/>
    <p:sldId id="266" r:id="rId13"/>
  </p:sldIdLst>
  <p:sldSz cx="12192000" cy="6858000"/>
  <p:notesSz cx="7559675" cy="10691813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613"/>
    <p:restoredTop sz="93146"/>
  </p:normalViewPr>
  <p:slideViewPr>
    <p:cSldViewPr snapToGrid="0">
      <p:cViewPr varScale="1">
        <p:scale>
          <a:sx n="49" d="100"/>
          <a:sy n="49" d="100"/>
        </p:scale>
        <p:origin x="184" y="13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4281488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89D8E8-3BD2-C843-98CB-D1FD43E55F14}" type="datetimeFigureOut">
              <a:rPr lang="it-IT" smtClean="0"/>
              <a:t>24/10/25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573088" y="1336675"/>
            <a:ext cx="6413500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755650" y="5145088"/>
            <a:ext cx="6048375" cy="42100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4281488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CD9283-974B-3644-8A11-BC010191BD2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606176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CD9283-974B-3644-8A11-BC010191BD23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532928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CD9283-974B-3644-8A11-BC010191BD23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453359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Diapositiva titol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7" hidden="1"/>
          <p:cNvSpPr/>
          <p:nvPr/>
        </p:nvSpPr>
        <p:spPr>
          <a:xfrm>
            <a:off x="0" y="1011960"/>
            <a:ext cx="1036080" cy="685440"/>
          </a:xfrm>
          <a:prstGeom prst="rect">
            <a:avLst/>
          </a:prstGeom>
          <a:solidFill>
            <a:srgbClr val="4A66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it-IT" sz="1800" b="0" u="none" strike="noStrik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grpSp>
        <p:nvGrpSpPr>
          <p:cNvPr id="10" name="Gruppo 11"/>
          <p:cNvGrpSpPr/>
          <p:nvPr/>
        </p:nvGrpSpPr>
        <p:grpSpPr>
          <a:xfrm>
            <a:off x="8166600" y="10800"/>
            <a:ext cx="2857320" cy="6846840"/>
            <a:chOff x="8166600" y="10800"/>
            <a:chExt cx="2857320" cy="6846840"/>
          </a:xfrm>
        </p:grpSpPr>
        <p:sp>
          <p:nvSpPr>
            <p:cNvPr id="2" name="Parallelogramma 14"/>
            <p:cNvSpPr/>
            <p:nvPr/>
          </p:nvSpPr>
          <p:spPr>
            <a:xfrm>
              <a:off x="8166600" y="10800"/>
              <a:ext cx="2857320" cy="6846840"/>
            </a:xfrm>
            <a:prstGeom prst="parallelogram">
              <a:avLst>
                <a:gd name="adj" fmla="val 0"/>
              </a:avLst>
            </a:prstGeom>
            <a:solidFill>
              <a:srgbClr val="FBFC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horzOverflow="overflow" numCol="1" spcCol="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it-IT" sz="1800" b="0" u="none" strike="noStrike">
                <a:solidFill>
                  <a:schemeClr val="lt1"/>
                </a:solidFill>
                <a:effectLst/>
                <a:uFillTx/>
                <a:latin typeface="Calibri"/>
              </a:endParaRPr>
            </a:p>
          </p:txBody>
        </p:sp>
        <p:pic>
          <p:nvPicPr>
            <p:cNvPr id="3" name="Immagine 9"/>
            <p:cNvPicPr/>
            <p:nvPr/>
          </p:nvPicPr>
          <p:blipFill>
            <a:blip r:embed="rId2"/>
            <a:stretch/>
          </p:blipFill>
          <p:spPr>
            <a:xfrm>
              <a:off x="8166600" y="580320"/>
              <a:ext cx="2831040" cy="4929480"/>
            </a:xfrm>
            <a:prstGeom prst="rect">
              <a:avLst/>
            </a:prstGeom>
            <a:noFill/>
            <a:ln w="0">
              <a:noFill/>
            </a:ln>
          </p:spPr>
        </p:pic>
      </p:grpSp>
      <p:sp>
        <p:nvSpPr>
          <p:cNvPr id="4" name="PlaceHolder 1"/>
          <p:cNvSpPr>
            <a:spLocks noGrp="1"/>
          </p:cNvSpPr>
          <p:nvPr>
            <p:ph type="body"/>
          </p:nvPr>
        </p:nvSpPr>
        <p:spPr>
          <a:xfrm>
            <a:off x="0" y="0"/>
            <a:ext cx="12191760" cy="68576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indent="0" defTabSz="914400">
              <a:lnSpc>
                <a:spcPct val="100000"/>
              </a:lnSpc>
              <a:buNone/>
            </a:pPr>
            <a:r>
              <a:rPr lang="it-IT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Fare clic sull'icona per inserire un'immagine</a:t>
            </a:r>
            <a:endParaRPr lang="it-IT" sz="1800" b="0" u="none" strike="noStrike">
              <a:solidFill>
                <a:schemeClr val="dk1">
                  <a:lumMod val="75000"/>
                  <a:lumOff val="25000"/>
                </a:schemeClr>
              </a:solidFill>
              <a:effectLst/>
              <a:uFillTx/>
              <a:latin typeface="Calibri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dt" idx="1"/>
          </p:nvPr>
        </p:nvSpPr>
        <p:spPr>
          <a:xfrm>
            <a:off x="6834240" y="6446880"/>
            <a:ext cx="25844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it-IT" sz="9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r>
              <a:rPr lang="it-IT" sz="9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Calibri"/>
              </a:rPr>
              <a:t>&lt;data/ora&gt;</a:t>
            </a:r>
            <a:endParaRPr lang="it-IT" sz="9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ftr" idx="2"/>
          </p:nvPr>
        </p:nvSpPr>
        <p:spPr>
          <a:xfrm>
            <a:off x="1097280" y="6446880"/>
            <a:ext cx="484596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lang="it-IT" sz="900" b="0" u="none" strike="noStrike" cap="all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lang="it-IT" sz="900" b="0" u="none" strike="noStrike" cap="all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Calibri"/>
              </a:rPr>
              <a:t>&lt;piè di pagina&gt;</a:t>
            </a:r>
            <a:endParaRPr lang="it-IT" sz="9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" name="PlaceHolder 4"/>
          <p:cNvSpPr>
            <a:spLocks noGrp="1"/>
          </p:cNvSpPr>
          <p:nvPr>
            <p:ph type="sldNum" idx="3"/>
          </p:nvPr>
        </p:nvSpPr>
        <p:spPr>
          <a:xfrm>
            <a:off x="10375560" y="6446880"/>
            <a:ext cx="77976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it-IT" sz="105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29DAB3F7-80AA-47B6-97D6-743D905CC4D7}" type="slidenum">
              <a:rPr lang="it-IT" sz="105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Calibri"/>
              </a:rPr>
              <a:t>‹N›</a:t>
            </a:fld>
            <a:endParaRPr lang="it-IT" sz="105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" name="PlaceHolder 5"/>
          <p:cNvSpPr>
            <a:spLocks noGrp="1"/>
          </p:cNvSpPr>
          <p:nvPr>
            <p:ph type="title"/>
          </p:nvPr>
        </p:nvSpPr>
        <p:spPr>
          <a:xfrm>
            <a:off x="1212840" y="2057400"/>
            <a:ext cx="5117760" cy="19288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it-IT" sz="5400" b="1" u="none" strike="noStrike" spc="-51">
                <a:solidFill>
                  <a:schemeClr val="lt1"/>
                </a:solidFill>
                <a:effectLst/>
                <a:uFillTx/>
                <a:latin typeface="Calibri"/>
              </a:rPr>
              <a:t>Fare clic per modificare lo stile del titolo dello schema</a:t>
            </a:r>
            <a:endParaRPr lang="it-IT" sz="54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Immagine con didascalia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Rettangolo 7" hidden="1"/>
          <p:cNvSpPr/>
          <p:nvPr/>
        </p:nvSpPr>
        <p:spPr>
          <a:xfrm>
            <a:off x="0" y="1011960"/>
            <a:ext cx="1036080" cy="685440"/>
          </a:xfrm>
          <a:prstGeom prst="rect">
            <a:avLst/>
          </a:prstGeom>
          <a:solidFill>
            <a:srgbClr val="4A66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it-IT" sz="1800" b="0" u="none" strike="noStrik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grpSp>
        <p:nvGrpSpPr>
          <p:cNvPr id="132" name="Gruppo 11"/>
          <p:cNvGrpSpPr/>
          <p:nvPr/>
        </p:nvGrpSpPr>
        <p:grpSpPr>
          <a:xfrm>
            <a:off x="8166600" y="10800"/>
            <a:ext cx="2857320" cy="6846840"/>
            <a:chOff x="8166600" y="10800"/>
            <a:chExt cx="2857320" cy="6846840"/>
          </a:xfrm>
        </p:grpSpPr>
        <p:sp>
          <p:nvSpPr>
            <p:cNvPr id="133" name="Parallelogramma 14"/>
            <p:cNvSpPr/>
            <p:nvPr/>
          </p:nvSpPr>
          <p:spPr>
            <a:xfrm>
              <a:off x="8166600" y="10800"/>
              <a:ext cx="2857320" cy="6846840"/>
            </a:xfrm>
            <a:prstGeom prst="parallelogram">
              <a:avLst>
                <a:gd name="adj" fmla="val 0"/>
              </a:avLst>
            </a:prstGeom>
            <a:solidFill>
              <a:srgbClr val="FBFC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horzOverflow="overflow" numCol="1" spcCol="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it-IT" sz="1800" b="0" u="none" strike="noStrike">
                <a:solidFill>
                  <a:schemeClr val="lt1"/>
                </a:solidFill>
                <a:effectLst/>
                <a:uFillTx/>
                <a:latin typeface="Calibri"/>
              </a:endParaRPr>
            </a:p>
          </p:txBody>
        </p:sp>
        <p:pic>
          <p:nvPicPr>
            <p:cNvPr id="134" name="Immagine 9"/>
            <p:cNvPicPr/>
            <p:nvPr/>
          </p:nvPicPr>
          <p:blipFill>
            <a:blip r:embed="rId2"/>
            <a:stretch/>
          </p:blipFill>
          <p:spPr>
            <a:xfrm>
              <a:off x="8166600" y="580320"/>
              <a:ext cx="2831040" cy="4929480"/>
            </a:xfrm>
            <a:prstGeom prst="rect">
              <a:avLst/>
            </a:prstGeom>
            <a:noFill/>
            <a:ln w="0">
              <a:noFill/>
            </a:ln>
          </p:spPr>
        </p:pic>
      </p:grpSp>
      <p:sp>
        <p:nvSpPr>
          <p:cNvPr id="135" name="Rettangolo 7"/>
          <p:cNvSpPr/>
          <p:nvPr/>
        </p:nvSpPr>
        <p:spPr>
          <a:xfrm>
            <a:off x="0" y="4578480"/>
            <a:ext cx="12188520" cy="2279160"/>
          </a:xfrm>
          <a:prstGeom prst="rect">
            <a:avLst/>
          </a:prstGeom>
          <a:solidFill>
            <a:srgbClr val="0037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it-IT" sz="18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36" name="PlaceHolder 1"/>
          <p:cNvSpPr>
            <a:spLocks noGrp="1"/>
          </p:cNvSpPr>
          <p:nvPr>
            <p:ph type="body"/>
          </p:nvPr>
        </p:nvSpPr>
        <p:spPr>
          <a:xfrm>
            <a:off x="0" y="0"/>
            <a:ext cx="12191760" cy="4578120"/>
          </a:xfrm>
          <a:prstGeom prst="rect">
            <a:avLst/>
          </a:prstGeom>
          <a:solidFill>
            <a:schemeClr val="lt1"/>
          </a:solidFill>
          <a:ln w="0">
            <a:noFill/>
          </a:ln>
        </p:spPr>
        <p:txBody>
          <a:bodyPr lIns="457200" tIns="457200" rIns="90000" bIns="45000" anchor="t">
            <a:normAutofit/>
          </a:bodyPr>
          <a:lstStyle/>
          <a:p>
            <a:pPr indent="0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it-IT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Fare clic sull'icona per inserire un'immagine</a:t>
            </a:r>
            <a:endParaRPr lang="it-IT" sz="2000" b="0" u="none" strike="noStrike">
              <a:solidFill>
                <a:schemeClr val="dk1">
                  <a:lumMod val="75000"/>
                  <a:lumOff val="25000"/>
                </a:schemeClr>
              </a:solidFill>
              <a:effectLst/>
              <a:uFillTx/>
              <a:latin typeface="Calibri"/>
            </a:endParaRPr>
          </a:p>
        </p:txBody>
      </p:sp>
      <p:sp>
        <p:nvSpPr>
          <p:cNvPr id="137" name="PlaceHolder 2"/>
          <p:cNvSpPr>
            <a:spLocks noGrp="1"/>
          </p:cNvSpPr>
          <p:nvPr>
            <p:ph type="title"/>
          </p:nvPr>
        </p:nvSpPr>
        <p:spPr>
          <a:xfrm>
            <a:off x="1097280" y="4799520"/>
            <a:ext cx="10113120" cy="743400"/>
          </a:xfrm>
          <a:prstGeom prst="rect">
            <a:avLst/>
          </a:prstGeom>
          <a:noFill/>
          <a:ln w="0">
            <a:noFill/>
          </a:ln>
        </p:spPr>
        <p:txBody>
          <a:bodyPr lIns="91440" tIns="0" rIns="91440" bIns="0" anchor="b">
            <a:noAutofit/>
          </a:bodyPr>
          <a:lstStyle/>
          <a:p>
            <a:pPr indent="0" algn="ctr" defTabSz="914400">
              <a:lnSpc>
                <a:spcPct val="90000"/>
              </a:lnSpc>
              <a:buNone/>
            </a:pPr>
            <a:r>
              <a:rPr lang="it-IT" sz="4400" b="1" u="none" strike="noStrike" spc="-51">
                <a:solidFill>
                  <a:srgbClr val="FFFFFF"/>
                </a:solidFill>
                <a:effectLst/>
                <a:uFillTx/>
                <a:latin typeface="Calibri"/>
              </a:rPr>
              <a:t>Fare clic per modificare lo stile del titolo dello schema</a:t>
            </a:r>
            <a:endParaRPr lang="it-IT" sz="44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138" name="PlaceHolder 3"/>
          <p:cNvSpPr>
            <a:spLocks noGrp="1"/>
          </p:cNvSpPr>
          <p:nvPr>
            <p:ph type="body"/>
          </p:nvPr>
        </p:nvSpPr>
        <p:spPr>
          <a:xfrm>
            <a:off x="1097280" y="5715000"/>
            <a:ext cx="10112760" cy="609120"/>
          </a:xfrm>
          <a:prstGeom prst="rect">
            <a:avLst/>
          </a:prstGeom>
          <a:noFill/>
          <a:ln w="0">
            <a:noFill/>
          </a:ln>
        </p:spPr>
        <p:txBody>
          <a:bodyPr lIns="91440" tIns="0" rIns="91440" bIns="0" anchor="t">
            <a:normAutofit/>
          </a:bodyPr>
          <a:lstStyle/>
          <a:p>
            <a:pPr indent="0" defTabSz="914400">
              <a:lnSpc>
                <a:spcPct val="100000"/>
              </a:lnSpc>
              <a:spcAft>
                <a:spcPts val="601"/>
              </a:spcAft>
              <a:buNone/>
              <a:tabLst>
                <a:tab pos="0" algn="l"/>
              </a:tabLst>
            </a:pPr>
            <a:r>
              <a:rPr lang="it-IT" sz="1800" b="0" u="none" strike="noStrike">
                <a:solidFill>
                  <a:srgbClr val="FFFFFF"/>
                </a:solidFill>
                <a:effectLst/>
                <a:uFillTx/>
                <a:latin typeface="Calibri"/>
              </a:rPr>
              <a:t>Fare clic per modificare gli stili del testo dello schema</a:t>
            </a:r>
            <a:endParaRPr lang="it-IT" sz="1800" b="0" u="none" strike="noStrike">
              <a:solidFill>
                <a:schemeClr val="dk1">
                  <a:lumMod val="75000"/>
                  <a:lumOff val="25000"/>
                </a:schemeClr>
              </a:solidFill>
              <a:effectLst/>
              <a:uFillTx/>
              <a:latin typeface="Calibri"/>
            </a:endParaRPr>
          </a:p>
        </p:txBody>
      </p:sp>
      <p:sp>
        <p:nvSpPr>
          <p:cNvPr id="139" name="PlaceHolder 4"/>
          <p:cNvSpPr>
            <a:spLocks noGrp="1"/>
          </p:cNvSpPr>
          <p:nvPr>
            <p:ph type="dt" idx="24"/>
          </p:nvPr>
        </p:nvSpPr>
        <p:spPr>
          <a:xfrm>
            <a:off x="6834240" y="6446880"/>
            <a:ext cx="25844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it-IT" sz="900" b="0" u="none" strike="noStrike">
                <a:solidFill>
                  <a:schemeClr val="lt1">
                    <a:lumMod val="75000"/>
                    <a:lumOff val="2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r>
              <a:rPr lang="it-IT" sz="900" b="0" u="none" strike="noStrike">
                <a:solidFill>
                  <a:schemeClr val="lt1">
                    <a:lumMod val="75000"/>
                    <a:lumOff val="25000"/>
                  </a:schemeClr>
                </a:solidFill>
                <a:effectLst/>
                <a:uFillTx/>
                <a:latin typeface="Calibri"/>
              </a:rPr>
              <a:t>&lt;data/ora&gt;</a:t>
            </a:r>
            <a:endParaRPr lang="it-IT" sz="9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0" name="PlaceHolder 5"/>
          <p:cNvSpPr>
            <a:spLocks noGrp="1"/>
          </p:cNvSpPr>
          <p:nvPr>
            <p:ph type="ftr" idx="25"/>
          </p:nvPr>
        </p:nvSpPr>
        <p:spPr>
          <a:xfrm>
            <a:off x="1097280" y="6446880"/>
            <a:ext cx="68180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lang="it-IT" sz="900" b="0" u="none" strike="noStrike" cap="all">
                <a:solidFill>
                  <a:schemeClr val="lt1">
                    <a:lumMod val="75000"/>
                    <a:lumOff val="2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lang="it-IT" sz="900" b="0" u="none" strike="noStrike" cap="all">
                <a:solidFill>
                  <a:schemeClr val="lt1">
                    <a:lumMod val="75000"/>
                    <a:lumOff val="25000"/>
                  </a:schemeClr>
                </a:solidFill>
                <a:effectLst/>
                <a:uFillTx/>
                <a:latin typeface="Calibri"/>
              </a:rPr>
              <a:t>&lt;piè di pagina&gt;</a:t>
            </a:r>
            <a:endParaRPr lang="it-IT" sz="9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1" name="PlaceHolder 6"/>
          <p:cNvSpPr>
            <a:spLocks noGrp="1"/>
          </p:cNvSpPr>
          <p:nvPr>
            <p:ph type="sldNum" idx="26"/>
          </p:nvPr>
        </p:nvSpPr>
        <p:spPr>
          <a:xfrm>
            <a:off x="10375560" y="6446880"/>
            <a:ext cx="77976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it-IT" sz="1050" b="0" u="none" strike="noStrike">
                <a:solidFill>
                  <a:schemeClr val="lt1">
                    <a:lumMod val="75000"/>
                    <a:lumOff val="2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FFB8A6DC-CE23-47F7-BC15-22BC24B65A51}" type="slidenum">
              <a:rPr lang="it-IT" sz="1050" b="0" u="none" strike="noStrike">
                <a:solidFill>
                  <a:schemeClr val="lt1">
                    <a:lumMod val="75000"/>
                    <a:lumOff val="25000"/>
                  </a:schemeClr>
                </a:solidFill>
                <a:effectLst/>
                <a:uFillTx/>
                <a:latin typeface="Calibri"/>
              </a:rPr>
              <a:t>‹N›</a:t>
            </a:fld>
            <a:endParaRPr lang="it-IT" sz="105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2" name="Rettangolo 8"/>
          <p:cNvSpPr/>
          <p:nvPr/>
        </p:nvSpPr>
        <p:spPr>
          <a:xfrm>
            <a:off x="3537000" y="4536000"/>
            <a:ext cx="5117760" cy="1252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it-IT" sz="1800" b="0" u="none" strike="noStrik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Rettangolo 7"/>
          <p:cNvSpPr/>
          <p:nvPr/>
        </p:nvSpPr>
        <p:spPr>
          <a:xfrm>
            <a:off x="0" y="1011960"/>
            <a:ext cx="1036080" cy="685440"/>
          </a:xfrm>
          <a:prstGeom prst="rect">
            <a:avLst/>
          </a:prstGeom>
          <a:solidFill>
            <a:srgbClr val="4A66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it-IT" sz="1800" b="0" u="none" strike="noStrik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grpSp>
        <p:nvGrpSpPr>
          <p:cNvPr id="144" name="Gruppo 11"/>
          <p:cNvGrpSpPr/>
          <p:nvPr/>
        </p:nvGrpSpPr>
        <p:grpSpPr>
          <a:xfrm>
            <a:off x="8166600" y="10800"/>
            <a:ext cx="2857320" cy="6846840"/>
            <a:chOff x="8166600" y="10800"/>
            <a:chExt cx="2857320" cy="6846840"/>
          </a:xfrm>
        </p:grpSpPr>
        <p:sp>
          <p:nvSpPr>
            <p:cNvPr id="145" name="Parallelogramma 14"/>
            <p:cNvSpPr/>
            <p:nvPr/>
          </p:nvSpPr>
          <p:spPr>
            <a:xfrm>
              <a:off x="8166600" y="10800"/>
              <a:ext cx="2857320" cy="6846840"/>
            </a:xfrm>
            <a:prstGeom prst="parallelogram">
              <a:avLst>
                <a:gd name="adj" fmla="val 0"/>
              </a:avLst>
            </a:prstGeom>
            <a:solidFill>
              <a:srgbClr val="FBFC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horzOverflow="overflow" numCol="1" spcCol="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it-IT" sz="1800" b="0" u="none" strike="noStrike">
                <a:solidFill>
                  <a:schemeClr val="lt1"/>
                </a:solidFill>
                <a:effectLst/>
                <a:uFillTx/>
                <a:latin typeface="Calibri"/>
              </a:endParaRPr>
            </a:p>
          </p:txBody>
        </p:sp>
        <p:pic>
          <p:nvPicPr>
            <p:cNvPr id="146" name="Immagine 9"/>
            <p:cNvPicPr/>
            <p:nvPr/>
          </p:nvPicPr>
          <p:blipFill>
            <a:blip r:embed="rId2"/>
            <a:stretch/>
          </p:blipFill>
          <p:spPr>
            <a:xfrm>
              <a:off x="8166600" y="580320"/>
              <a:ext cx="2831040" cy="4929480"/>
            </a:xfrm>
            <a:prstGeom prst="rect">
              <a:avLst/>
            </a:prstGeom>
            <a:noFill/>
            <a:ln w="0">
              <a:noFill/>
            </a:ln>
          </p:spPr>
        </p:pic>
      </p:grpSp>
      <p:sp>
        <p:nvSpPr>
          <p:cNvPr id="147" name="PlaceHolder 1"/>
          <p:cNvSpPr>
            <a:spLocks noGrp="1"/>
          </p:cNvSpPr>
          <p:nvPr>
            <p:ph type="title"/>
          </p:nvPr>
        </p:nvSpPr>
        <p:spPr>
          <a:xfrm>
            <a:off x="1097280" y="286560"/>
            <a:ext cx="10058040" cy="14504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it-IT" sz="4800" b="1" u="none" strike="noStrike" spc="-51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Calibri"/>
              </a:rPr>
              <a:t>Fare clic per modificare lo stile del titolo dello schema</a:t>
            </a:r>
            <a:endParaRPr lang="it-IT" sz="48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148" name="PlaceHolder 2"/>
          <p:cNvSpPr>
            <a:spLocks noGrp="1"/>
          </p:cNvSpPr>
          <p:nvPr>
            <p:ph type="body"/>
          </p:nvPr>
        </p:nvSpPr>
        <p:spPr>
          <a:xfrm>
            <a:off x="1216440" y="2108160"/>
            <a:ext cx="10058040" cy="3760560"/>
          </a:xfrm>
          <a:prstGeom prst="rect">
            <a:avLst/>
          </a:prstGeom>
          <a:noFill/>
          <a:ln w="0">
            <a:noFill/>
          </a:ln>
        </p:spPr>
        <p:txBody>
          <a:bodyPr vert="eaVert" lIns="45720" tIns="0" rIns="45720" bIns="0" anchor="t">
            <a:noAutofit/>
          </a:bodyPr>
          <a:lstStyle/>
          <a:p>
            <a:pPr marL="266760" indent="-266760" defTabSz="914400">
              <a:lnSpc>
                <a:spcPct val="100000"/>
              </a:lnSpc>
              <a:spcBef>
                <a:spcPts val="1199"/>
              </a:spcBef>
              <a:spcAft>
                <a:spcPts val="201"/>
              </a:spcAft>
              <a:buClr>
                <a:srgbClr val="4A66AC"/>
              </a:buClr>
              <a:buFont typeface="Wingdings" charset="2"/>
              <a:buChar char=""/>
            </a:pPr>
            <a:r>
              <a:rPr lang="it-IT" sz="20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Calibri"/>
              </a:rPr>
              <a:t>Fare clic per modificare gli stili del testo dello schema</a:t>
            </a:r>
          </a:p>
          <a:p>
            <a:pPr marL="384120" lvl="1" indent="-182880" defTabSz="914400">
              <a:lnSpc>
                <a:spcPct val="100000"/>
              </a:lnSpc>
              <a:spcBef>
                <a:spcPts val="201"/>
              </a:spcBef>
              <a:spcAft>
                <a:spcPts val="400"/>
              </a:spcAft>
              <a:buClr>
                <a:srgbClr val="4A66AC"/>
              </a:buClr>
              <a:buFont typeface="Wingdings" charset="2"/>
              <a:buChar char=""/>
            </a:pPr>
            <a:r>
              <a:rPr lang="it-IT" sz="18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Calibri"/>
              </a:rPr>
              <a:t>Secondo livello</a:t>
            </a:r>
          </a:p>
          <a:p>
            <a:pPr marL="567000" lvl="2" indent="-182880" defTabSz="914400">
              <a:lnSpc>
                <a:spcPct val="100000"/>
              </a:lnSpc>
              <a:spcBef>
                <a:spcPts val="201"/>
              </a:spcBef>
              <a:spcAft>
                <a:spcPts val="400"/>
              </a:spcAft>
              <a:buClr>
                <a:srgbClr val="4A66AC"/>
              </a:buClr>
              <a:buFont typeface="Wingdings" charset="2"/>
              <a:buChar char=""/>
            </a:pPr>
            <a:r>
              <a:rPr lang="it-IT" sz="14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Calibri"/>
              </a:rPr>
              <a:t>Terzo livello</a:t>
            </a:r>
          </a:p>
          <a:p>
            <a:pPr marL="749880" lvl="3" indent="-182880" defTabSz="914400">
              <a:lnSpc>
                <a:spcPct val="100000"/>
              </a:lnSpc>
              <a:spcBef>
                <a:spcPts val="201"/>
              </a:spcBef>
              <a:spcAft>
                <a:spcPts val="400"/>
              </a:spcAft>
              <a:buClr>
                <a:srgbClr val="4A66AC"/>
              </a:buClr>
              <a:buFont typeface="Wingdings" charset="2"/>
              <a:buChar char=""/>
            </a:pPr>
            <a:r>
              <a:rPr lang="it-IT" sz="14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Calibri"/>
              </a:rPr>
              <a:t>Quarto livello</a:t>
            </a:r>
          </a:p>
          <a:p>
            <a:pPr marL="932760" lvl="4" indent="-182880" defTabSz="914400">
              <a:lnSpc>
                <a:spcPct val="100000"/>
              </a:lnSpc>
              <a:spcBef>
                <a:spcPts val="201"/>
              </a:spcBef>
              <a:spcAft>
                <a:spcPts val="400"/>
              </a:spcAft>
              <a:buClr>
                <a:srgbClr val="4A66AC"/>
              </a:buClr>
              <a:buFont typeface="Wingdings" charset="2"/>
              <a:buChar char=""/>
            </a:pPr>
            <a:r>
              <a:rPr lang="it-IT" sz="14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Calibri"/>
              </a:rPr>
              <a:t>Quinto livello</a:t>
            </a:r>
          </a:p>
        </p:txBody>
      </p:sp>
      <p:sp>
        <p:nvSpPr>
          <p:cNvPr id="149" name="PlaceHolder 3"/>
          <p:cNvSpPr>
            <a:spLocks noGrp="1"/>
          </p:cNvSpPr>
          <p:nvPr>
            <p:ph type="dt" idx="27"/>
          </p:nvPr>
        </p:nvSpPr>
        <p:spPr>
          <a:xfrm>
            <a:off x="6834240" y="6446880"/>
            <a:ext cx="25844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it-IT" sz="9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r>
              <a:rPr lang="it-IT" sz="9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Calibri"/>
              </a:rPr>
              <a:t>&lt;data/ora&gt;</a:t>
            </a:r>
            <a:endParaRPr lang="it-IT" sz="9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0" name="PlaceHolder 4"/>
          <p:cNvSpPr>
            <a:spLocks noGrp="1"/>
          </p:cNvSpPr>
          <p:nvPr>
            <p:ph type="ftr" idx="28"/>
          </p:nvPr>
        </p:nvSpPr>
        <p:spPr>
          <a:xfrm>
            <a:off x="1097280" y="6446880"/>
            <a:ext cx="484596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lang="it-IT" sz="900" b="0" u="none" strike="noStrike" cap="all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lang="it-IT" sz="900" b="0" u="none" strike="noStrike" cap="all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Calibri"/>
              </a:rPr>
              <a:t>&lt;piè di pagina&gt;</a:t>
            </a:r>
            <a:endParaRPr lang="it-IT" sz="9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1" name="PlaceHolder 5"/>
          <p:cNvSpPr>
            <a:spLocks noGrp="1"/>
          </p:cNvSpPr>
          <p:nvPr>
            <p:ph type="sldNum" idx="29"/>
          </p:nvPr>
        </p:nvSpPr>
        <p:spPr>
          <a:xfrm>
            <a:off x="10375560" y="6446880"/>
            <a:ext cx="77976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it-IT" sz="105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EFF157FB-2DB5-491C-A8BB-DC31D45660EC}" type="slidenum">
              <a:rPr lang="it-IT" sz="105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Calibri"/>
              </a:rPr>
              <a:t>‹N›</a:t>
            </a:fld>
            <a:endParaRPr lang="it-IT" sz="105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Diapositiva titol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Rettangolo 7" hidden="1"/>
          <p:cNvSpPr/>
          <p:nvPr/>
        </p:nvSpPr>
        <p:spPr>
          <a:xfrm>
            <a:off x="0" y="1011960"/>
            <a:ext cx="1036080" cy="685440"/>
          </a:xfrm>
          <a:prstGeom prst="rect">
            <a:avLst/>
          </a:prstGeom>
          <a:solidFill>
            <a:srgbClr val="4A66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it-IT" sz="1800" b="0" u="none" strike="noStrik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grpSp>
        <p:nvGrpSpPr>
          <p:cNvPr id="153" name="Gruppo 11"/>
          <p:cNvGrpSpPr/>
          <p:nvPr/>
        </p:nvGrpSpPr>
        <p:grpSpPr>
          <a:xfrm>
            <a:off x="8166600" y="10800"/>
            <a:ext cx="2857320" cy="6846840"/>
            <a:chOff x="8166600" y="10800"/>
            <a:chExt cx="2857320" cy="6846840"/>
          </a:xfrm>
        </p:grpSpPr>
        <p:sp>
          <p:nvSpPr>
            <p:cNvPr id="154" name="Parallelogramma 14"/>
            <p:cNvSpPr/>
            <p:nvPr/>
          </p:nvSpPr>
          <p:spPr>
            <a:xfrm>
              <a:off x="8166600" y="10800"/>
              <a:ext cx="2857320" cy="6846840"/>
            </a:xfrm>
            <a:prstGeom prst="parallelogram">
              <a:avLst>
                <a:gd name="adj" fmla="val 0"/>
              </a:avLst>
            </a:prstGeom>
            <a:solidFill>
              <a:srgbClr val="FBFC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horzOverflow="overflow" numCol="1" spcCol="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it-IT" sz="1800" b="0" u="none" strike="noStrike">
                <a:solidFill>
                  <a:schemeClr val="lt1"/>
                </a:solidFill>
                <a:effectLst/>
                <a:uFillTx/>
                <a:latin typeface="Calibri"/>
              </a:endParaRPr>
            </a:p>
          </p:txBody>
        </p:sp>
        <p:pic>
          <p:nvPicPr>
            <p:cNvPr id="155" name="Immagine 9"/>
            <p:cNvPicPr/>
            <p:nvPr/>
          </p:nvPicPr>
          <p:blipFill>
            <a:blip r:embed="rId2"/>
            <a:stretch/>
          </p:blipFill>
          <p:spPr>
            <a:xfrm>
              <a:off x="8166600" y="580320"/>
              <a:ext cx="2831040" cy="4929480"/>
            </a:xfrm>
            <a:prstGeom prst="rect">
              <a:avLst/>
            </a:prstGeom>
            <a:noFill/>
            <a:ln w="0">
              <a:noFill/>
            </a:ln>
          </p:spPr>
        </p:pic>
      </p:grpSp>
      <p:sp>
        <p:nvSpPr>
          <p:cNvPr id="156" name="Parallelogramma 14"/>
          <p:cNvSpPr/>
          <p:nvPr/>
        </p:nvSpPr>
        <p:spPr>
          <a:xfrm>
            <a:off x="7972200" y="0"/>
            <a:ext cx="2857320" cy="6857640"/>
          </a:xfrm>
          <a:prstGeom prst="parallelogram">
            <a:avLst>
              <a:gd name="adj" fmla="val 0"/>
            </a:avLst>
          </a:prstGeom>
          <a:solidFill>
            <a:schemeClr val="lt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horzOverflow="overflow" numCol="1" spcCol="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it-IT" sz="1800" b="0" u="none" strike="noStrik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sp>
        <p:nvSpPr>
          <p:cNvPr id="157" name="Rettangolo 11"/>
          <p:cNvSpPr/>
          <p:nvPr/>
        </p:nvSpPr>
        <p:spPr>
          <a:xfrm>
            <a:off x="4961160" y="0"/>
            <a:ext cx="153720" cy="685764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it-IT" sz="1800" b="0" u="none" strike="noStrik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sp>
        <p:nvSpPr>
          <p:cNvPr id="158" name="PlaceHolder 1"/>
          <p:cNvSpPr>
            <a:spLocks noGrp="1"/>
          </p:cNvSpPr>
          <p:nvPr>
            <p:ph type="dt" idx="30"/>
          </p:nvPr>
        </p:nvSpPr>
        <p:spPr>
          <a:xfrm>
            <a:off x="6834240" y="6446880"/>
            <a:ext cx="25844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it-IT" sz="9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r>
              <a:rPr lang="it-IT" sz="9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Calibri"/>
              </a:rPr>
              <a:t>&lt;data/ora&gt;</a:t>
            </a:r>
            <a:endParaRPr lang="it-IT" sz="9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9" name="PlaceHolder 2"/>
          <p:cNvSpPr>
            <a:spLocks noGrp="1"/>
          </p:cNvSpPr>
          <p:nvPr>
            <p:ph type="ftr" idx="31"/>
          </p:nvPr>
        </p:nvSpPr>
        <p:spPr>
          <a:xfrm>
            <a:off x="1097280" y="6446880"/>
            <a:ext cx="484596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lang="it-IT" sz="900" b="0" u="none" strike="noStrike" cap="all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lang="it-IT" sz="900" b="0" u="none" strike="noStrike" cap="all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Calibri"/>
              </a:rPr>
              <a:t>&lt;piè di pagina&gt;</a:t>
            </a:r>
            <a:endParaRPr lang="it-IT" sz="9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0" name="PlaceHolder 3"/>
          <p:cNvSpPr>
            <a:spLocks noGrp="1"/>
          </p:cNvSpPr>
          <p:nvPr>
            <p:ph type="sldNum" idx="32"/>
          </p:nvPr>
        </p:nvSpPr>
        <p:spPr>
          <a:xfrm>
            <a:off x="10375560" y="6446880"/>
            <a:ext cx="77976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it-IT" sz="105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4E370102-8358-4C0D-86E7-87CD13B241F9}" type="slidenum">
              <a:rPr lang="it-IT" sz="105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Calibri"/>
              </a:rPr>
              <a:t>‹N›</a:t>
            </a:fld>
            <a:endParaRPr lang="it-IT" sz="105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1" name="PlaceHolder 4"/>
          <p:cNvSpPr>
            <a:spLocks noGrp="1"/>
          </p:cNvSpPr>
          <p:nvPr>
            <p:ph type="title"/>
          </p:nvPr>
        </p:nvSpPr>
        <p:spPr>
          <a:xfrm>
            <a:off x="6629400" y="758880"/>
            <a:ext cx="4525920" cy="32270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rmAutofit lnSpcReduction="9999"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it-IT" sz="6000" b="1" u="none" strike="noStrike" spc="-51">
                <a:solidFill>
                  <a:srgbClr val="013D61"/>
                </a:solidFill>
                <a:effectLst/>
                <a:uFillTx/>
                <a:latin typeface="Calibri"/>
              </a:rPr>
              <a:t>Fare clic per modificare lo stile del titolo dello schema</a:t>
            </a:r>
            <a:endParaRPr lang="it-IT" sz="60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162" name="Rettangolo 10"/>
          <p:cNvSpPr/>
          <p:nvPr/>
        </p:nvSpPr>
        <p:spPr>
          <a:xfrm>
            <a:off x="4876920" y="0"/>
            <a:ext cx="153720" cy="6857640"/>
          </a:xfrm>
          <a:prstGeom prst="rect">
            <a:avLst/>
          </a:prstGeom>
          <a:solidFill>
            <a:srgbClr val="2E3D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it-IT" sz="1800" b="0" u="none" strike="noStrik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pic>
        <p:nvPicPr>
          <p:cNvPr id="163" name="Immagine 6"/>
          <p:cNvPicPr/>
          <p:nvPr/>
        </p:nvPicPr>
        <p:blipFill>
          <a:blip r:embed="rId3"/>
          <a:stretch/>
        </p:blipFill>
        <p:spPr>
          <a:xfrm>
            <a:off x="2880" y="3960"/>
            <a:ext cx="4881240" cy="68576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64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0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Calibri"/>
              </a:rPr>
              <a:t>Fai clic per modificare il formato del testo della struttura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it-IT" sz="14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Calibri"/>
              </a:rPr>
              <a:t>Secondo livello struttura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14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Calibri"/>
              </a:rPr>
              <a:t>Terzo livello struttura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it-IT" sz="14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Calibri"/>
              </a:rPr>
              <a:t>Quarto livello struttura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0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Calibri"/>
              </a:rPr>
              <a:t>Quinto livello struttura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0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Calibri"/>
              </a:rPr>
              <a:t>Sesto livello struttura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0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Calibri"/>
              </a:rPr>
              <a:t>Settimo livello struttura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Rettangolo 7" hidden="1"/>
          <p:cNvSpPr/>
          <p:nvPr/>
        </p:nvSpPr>
        <p:spPr>
          <a:xfrm>
            <a:off x="0" y="1011960"/>
            <a:ext cx="1036080" cy="685440"/>
          </a:xfrm>
          <a:prstGeom prst="rect">
            <a:avLst/>
          </a:prstGeom>
          <a:solidFill>
            <a:srgbClr val="4A66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it-IT" sz="1800" b="0" u="none" strike="noStrik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grpSp>
        <p:nvGrpSpPr>
          <p:cNvPr id="166" name="Gruppo 11"/>
          <p:cNvGrpSpPr/>
          <p:nvPr/>
        </p:nvGrpSpPr>
        <p:grpSpPr>
          <a:xfrm>
            <a:off x="8166600" y="10800"/>
            <a:ext cx="2857320" cy="6846840"/>
            <a:chOff x="8166600" y="10800"/>
            <a:chExt cx="2857320" cy="6846840"/>
          </a:xfrm>
        </p:grpSpPr>
        <p:sp>
          <p:nvSpPr>
            <p:cNvPr id="167" name="Parallelogramma 14"/>
            <p:cNvSpPr/>
            <p:nvPr/>
          </p:nvSpPr>
          <p:spPr>
            <a:xfrm>
              <a:off x="8166600" y="10800"/>
              <a:ext cx="2857320" cy="6846840"/>
            </a:xfrm>
            <a:prstGeom prst="parallelogram">
              <a:avLst>
                <a:gd name="adj" fmla="val 0"/>
              </a:avLst>
            </a:prstGeom>
            <a:solidFill>
              <a:srgbClr val="FBFC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horzOverflow="overflow" numCol="1" spcCol="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it-IT" sz="1800" b="0" u="none" strike="noStrike">
                <a:solidFill>
                  <a:schemeClr val="lt1"/>
                </a:solidFill>
                <a:effectLst/>
                <a:uFillTx/>
                <a:latin typeface="Calibri"/>
              </a:endParaRPr>
            </a:p>
          </p:txBody>
        </p:sp>
        <p:pic>
          <p:nvPicPr>
            <p:cNvPr id="168" name="Immagine 9"/>
            <p:cNvPicPr/>
            <p:nvPr/>
          </p:nvPicPr>
          <p:blipFill>
            <a:blip r:embed="rId2"/>
            <a:stretch/>
          </p:blipFill>
          <p:spPr>
            <a:xfrm>
              <a:off x="8166600" y="580320"/>
              <a:ext cx="2831040" cy="4929480"/>
            </a:xfrm>
            <a:prstGeom prst="rect">
              <a:avLst/>
            </a:prstGeom>
            <a:noFill/>
            <a:ln w="0">
              <a:noFill/>
            </a:ln>
          </p:spPr>
        </p:pic>
      </p:grpSp>
      <p:sp>
        <p:nvSpPr>
          <p:cNvPr id="169" name="PlaceHolder 1"/>
          <p:cNvSpPr>
            <a:spLocks noGrp="1"/>
          </p:cNvSpPr>
          <p:nvPr>
            <p:ph type="title"/>
          </p:nvPr>
        </p:nvSpPr>
        <p:spPr>
          <a:xfrm>
            <a:off x="8724960" y="1346040"/>
            <a:ext cx="2447640" cy="4530240"/>
          </a:xfrm>
          <a:prstGeom prst="rect">
            <a:avLst/>
          </a:prstGeom>
          <a:noFill/>
          <a:ln w="0">
            <a:noFill/>
          </a:ln>
        </p:spPr>
        <p:txBody>
          <a:bodyPr vert="eaVert" lIns="91440" tIns="45720" rIns="91440" bIns="45720" anchor="b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it-IT" sz="4800" b="1" u="none" strike="noStrike" spc="-51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Calibri"/>
              </a:rPr>
              <a:t>Fare clic per modificare lo stile del titolo dello schema</a:t>
            </a:r>
            <a:endParaRPr lang="it-IT" sz="48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170" name="PlaceHolder 2"/>
          <p:cNvSpPr>
            <a:spLocks noGrp="1"/>
          </p:cNvSpPr>
          <p:nvPr>
            <p:ph type="body"/>
          </p:nvPr>
        </p:nvSpPr>
        <p:spPr>
          <a:xfrm>
            <a:off x="1092240" y="1346040"/>
            <a:ext cx="7480080" cy="4530240"/>
          </a:xfrm>
          <a:prstGeom prst="rect">
            <a:avLst/>
          </a:prstGeom>
          <a:noFill/>
          <a:ln w="0">
            <a:noFill/>
          </a:ln>
        </p:spPr>
        <p:txBody>
          <a:bodyPr vert="eaVert" lIns="45720" tIns="0" rIns="45720" bIns="0" anchor="t">
            <a:noAutofit/>
          </a:bodyPr>
          <a:lstStyle/>
          <a:p>
            <a:pPr marL="266760" indent="-266760" defTabSz="914400">
              <a:lnSpc>
                <a:spcPct val="100000"/>
              </a:lnSpc>
              <a:spcBef>
                <a:spcPts val="1199"/>
              </a:spcBef>
              <a:spcAft>
                <a:spcPts val="201"/>
              </a:spcAft>
              <a:buClr>
                <a:srgbClr val="4A66AC"/>
              </a:buClr>
              <a:buFont typeface="Wingdings" charset="2"/>
              <a:buChar char=""/>
            </a:pPr>
            <a:r>
              <a:rPr lang="it-IT" sz="20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Calibri"/>
              </a:rPr>
              <a:t>Fare clic per modificare gli stili del testo dello schema</a:t>
            </a:r>
          </a:p>
          <a:p>
            <a:pPr marL="384120" lvl="1" indent="-182880" defTabSz="914400">
              <a:lnSpc>
                <a:spcPct val="100000"/>
              </a:lnSpc>
              <a:spcBef>
                <a:spcPts val="201"/>
              </a:spcBef>
              <a:spcAft>
                <a:spcPts val="400"/>
              </a:spcAft>
              <a:buClr>
                <a:srgbClr val="4A66AC"/>
              </a:buClr>
              <a:buFont typeface="Wingdings" charset="2"/>
              <a:buChar char=""/>
            </a:pPr>
            <a:r>
              <a:rPr lang="it-IT" sz="18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Calibri"/>
              </a:rPr>
              <a:t>Secondo livello</a:t>
            </a:r>
          </a:p>
          <a:p>
            <a:pPr marL="567000" lvl="2" indent="-182880" defTabSz="914400">
              <a:lnSpc>
                <a:spcPct val="100000"/>
              </a:lnSpc>
              <a:spcBef>
                <a:spcPts val="201"/>
              </a:spcBef>
              <a:spcAft>
                <a:spcPts val="400"/>
              </a:spcAft>
              <a:buClr>
                <a:srgbClr val="4A66AC"/>
              </a:buClr>
              <a:buFont typeface="Wingdings" charset="2"/>
              <a:buChar char=""/>
            </a:pPr>
            <a:r>
              <a:rPr lang="it-IT" sz="14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Calibri"/>
              </a:rPr>
              <a:t>Terzo livello</a:t>
            </a:r>
          </a:p>
          <a:p>
            <a:pPr marL="749880" lvl="3" indent="-182880" defTabSz="914400">
              <a:lnSpc>
                <a:spcPct val="100000"/>
              </a:lnSpc>
              <a:spcBef>
                <a:spcPts val="201"/>
              </a:spcBef>
              <a:spcAft>
                <a:spcPts val="400"/>
              </a:spcAft>
              <a:buClr>
                <a:srgbClr val="4A66AC"/>
              </a:buClr>
              <a:buFont typeface="Wingdings" charset="2"/>
              <a:buChar char=""/>
            </a:pPr>
            <a:r>
              <a:rPr lang="it-IT" sz="14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Calibri"/>
              </a:rPr>
              <a:t>Quarto livello</a:t>
            </a:r>
          </a:p>
          <a:p>
            <a:pPr marL="932760" lvl="4" indent="-182880" defTabSz="914400">
              <a:lnSpc>
                <a:spcPct val="100000"/>
              </a:lnSpc>
              <a:spcBef>
                <a:spcPts val="201"/>
              </a:spcBef>
              <a:spcAft>
                <a:spcPts val="400"/>
              </a:spcAft>
              <a:buClr>
                <a:srgbClr val="4A66AC"/>
              </a:buClr>
              <a:buFont typeface="Wingdings" charset="2"/>
              <a:buChar char=""/>
            </a:pPr>
            <a:r>
              <a:rPr lang="it-IT" sz="14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Calibri"/>
              </a:rPr>
              <a:t>Quinto livello</a:t>
            </a:r>
          </a:p>
        </p:txBody>
      </p:sp>
      <p:sp>
        <p:nvSpPr>
          <p:cNvPr id="171" name="PlaceHolder 3"/>
          <p:cNvSpPr>
            <a:spLocks noGrp="1"/>
          </p:cNvSpPr>
          <p:nvPr>
            <p:ph type="dt" idx="33"/>
          </p:nvPr>
        </p:nvSpPr>
        <p:spPr>
          <a:xfrm>
            <a:off x="6834240" y="6446880"/>
            <a:ext cx="25844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it-IT" sz="9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r>
              <a:rPr lang="it-IT" sz="9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Calibri"/>
              </a:rPr>
              <a:t>&lt;data/ora&gt;</a:t>
            </a:r>
            <a:endParaRPr lang="it-IT" sz="9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2" name="PlaceHolder 4"/>
          <p:cNvSpPr>
            <a:spLocks noGrp="1"/>
          </p:cNvSpPr>
          <p:nvPr>
            <p:ph type="ftr" idx="34"/>
          </p:nvPr>
        </p:nvSpPr>
        <p:spPr>
          <a:xfrm>
            <a:off x="1097280" y="6446880"/>
            <a:ext cx="484596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lang="it-IT" sz="900" b="0" u="none" strike="noStrike" cap="all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lang="it-IT" sz="900" b="0" u="none" strike="noStrike" cap="all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Calibri"/>
              </a:rPr>
              <a:t>&lt;piè di pagina&gt;</a:t>
            </a:r>
            <a:endParaRPr lang="it-IT" sz="9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3" name="PlaceHolder 5"/>
          <p:cNvSpPr>
            <a:spLocks noGrp="1"/>
          </p:cNvSpPr>
          <p:nvPr>
            <p:ph type="sldNum" idx="35"/>
          </p:nvPr>
        </p:nvSpPr>
        <p:spPr>
          <a:xfrm>
            <a:off x="10375560" y="6446880"/>
            <a:ext cx="77976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it-IT" sz="105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CA5C0BB6-EFC1-4840-BDDE-650BE31419CF}" type="slidenum">
              <a:rPr lang="it-IT" sz="105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Calibri"/>
              </a:rPr>
              <a:t>‹N›</a:t>
            </a:fld>
            <a:endParaRPr lang="it-IT" sz="105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4" name="Rettangolo 13"/>
          <p:cNvSpPr/>
          <p:nvPr/>
        </p:nvSpPr>
        <p:spPr>
          <a:xfrm rot="16200000">
            <a:off x="8871480" y="-146160"/>
            <a:ext cx="1036080" cy="1329120"/>
          </a:xfrm>
          <a:prstGeom prst="rect">
            <a:avLst/>
          </a:prstGeom>
          <a:solidFill>
            <a:srgbClr val="4A66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it-IT" sz="1800" b="0" u="none" strike="noStrik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Rettangolo 7"/>
          <p:cNvSpPr/>
          <p:nvPr/>
        </p:nvSpPr>
        <p:spPr>
          <a:xfrm>
            <a:off x="0" y="1011960"/>
            <a:ext cx="1036080" cy="685440"/>
          </a:xfrm>
          <a:prstGeom prst="rect">
            <a:avLst/>
          </a:prstGeom>
          <a:solidFill>
            <a:srgbClr val="4A66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it-IT" sz="1800" b="0" u="none" strike="noStrik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grpSp>
        <p:nvGrpSpPr>
          <p:cNvPr id="176" name="Gruppo 11"/>
          <p:cNvGrpSpPr/>
          <p:nvPr/>
        </p:nvGrpSpPr>
        <p:grpSpPr>
          <a:xfrm>
            <a:off x="8166600" y="10800"/>
            <a:ext cx="2857320" cy="6846840"/>
            <a:chOff x="8166600" y="10800"/>
            <a:chExt cx="2857320" cy="6846840"/>
          </a:xfrm>
        </p:grpSpPr>
        <p:sp>
          <p:nvSpPr>
            <p:cNvPr id="177" name="Parallelogramma 14"/>
            <p:cNvSpPr/>
            <p:nvPr/>
          </p:nvSpPr>
          <p:spPr>
            <a:xfrm>
              <a:off x="8166600" y="10800"/>
              <a:ext cx="2857320" cy="6846840"/>
            </a:xfrm>
            <a:prstGeom prst="parallelogram">
              <a:avLst>
                <a:gd name="adj" fmla="val 0"/>
              </a:avLst>
            </a:prstGeom>
            <a:solidFill>
              <a:srgbClr val="FBFC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horzOverflow="overflow" numCol="1" spcCol="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it-IT" sz="1800" b="0" u="none" strike="noStrike">
                <a:solidFill>
                  <a:schemeClr val="lt1"/>
                </a:solidFill>
                <a:effectLst/>
                <a:uFillTx/>
                <a:latin typeface="Calibri"/>
              </a:endParaRPr>
            </a:p>
          </p:txBody>
        </p:sp>
        <p:pic>
          <p:nvPicPr>
            <p:cNvPr id="178" name="Immagine 9"/>
            <p:cNvPicPr/>
            <p:nvPr/>
          </p:nvPicPr>
          <p:blipFill>
            <a:blip r:embed="rId2"/>
            <a:stretch/>
          </p:blipFill>
          <p:spPr>
            <a:xfrm>
              <a:off x="8166600" y="580320"/>
              <a:ext cx="2831040" cy="4929480"/>
            </a:xfrm>
            <a:prstGeom prst="rect">
              <a:avLst/>
            </a:prstGeom>
            <a:noFill/>
            <a:ln w="0">
              <a:noFill/>
            </a:ln>
          </p:spPr>
        </p:pic>
      </p:grpSp>
      <p:sp>
        <p:nvSpPr>
          <p:cNvPr id="179" name="PlaceHolder 1"/>
          <p:cNvSpPr>
            <a:spLocks noGrp="1"/>
          </p:cNvSpPr>
          <p:nvPr>
            <p:ph type="title"/>
          </p:nvPr>
        </p:nvSpPr>
        <p:spPr>
          <a:xfrm>
            <a:off x="1097280" y="286560"/>
            <a:ext cx="10058040" cy="14504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it-IT" sz="4800" b="1" u="none" strike="noStrike" spc="-51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Calibri"/>
              </a:rPr>
              <a:t>Fare clic per modificare lo stile del titolo dello schema</a:t>
            </a:r>
            <a:endParaRPr lang="it-IT" sz="48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180" name="PlaceHolder 2"/>
          <p:cNvSpPr>
            <a:spLocks noGrp="1"/>
          </p:cNvSpPr>
          <p:nvPr>
            <p:ph type="body"/>
          </p:nvPr>
        </p:nvSpPr>
        <p:spPr>
          <a:xfrm>
            <a:off x="1216440" y="2108160"/>
            <a:ext cx="10058040" cy="3760560"/>
          </a:xfrm>
          <a:prstGeom prst="rect">
            <a:avLst/>
          </a:prstGeom>
          <a:noFill/>
          <a:ln w="0">
            <a:noFill/>
          </a:ln>
        </p:spPr>
        <p:txBody>
          <a:bodyPr lIns="0" tIns="45720" rIns="0" bIns="45720" anchor="t">
            <a:noAutofit/>
          </a:bodyPr>
          <a:lstStyle/>
          <a:p>
            <a:pPr marL="266760" indent="-266760" defTabSz="914400">
              <a:lnSpc>
                <a:spcPct val="100000"/>
              </a:lnSpc>
              <a:spcBef>
                <a:spcPts val="1199"/>
              </a:spcBef>
              <a:spcAft>
                <a:spcPts val="201"/>
              </a:spcAft>
              <a:buClr>
                <a:srgbClr val="4A66AC"/>
              </a:buClr>
              <a:buFont typeface="Wingdings" charset="2"/>
              <a:buChar char=""/>
            </a:pPr>
            <a:r>
              <a:rPr lang="it-IT" sz="20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Calibri"/>
              </a:rPr>
              <a:t>Fare clic per modificare gli stili del testo dello schema</a:t>
            </a:r>
          </a:p>
          <a:p>
            <a:pPr marL="384120" lvl="1" indent="-182880" defTabSz="914400">
              <a:lnSpc>
                <a:spcPct val="100000"/>
              </a:lnSpc>
              <a:spcBef>
                <a:spcPts val="201"/>
              </a:spcBef>
              <a:spcAft>
                <a:spcPts val="400"/>
              </a:spcAft>
              <a:buClr>
                <a:srgbClr val="4A66AC"/>
              </a:buClr>
              <a:buFont typeface="Wingdings" charset="2"/>
              <a:buChar char=""/>
            </a:pPr>
            <a:r>
              <a:rPr lang="it-IT" sz="18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Calibri"/>
              </a:rPr>
              <a:t>Secondo livello</a:t>
            </a:r>
          </a:p>
          <a:p>
            <a:pPr marL="567000" lvl="2" indent="-182880" defTabSz="914400">
              <a:lnSpc>
                <a:spcPct val="100000"/>
              </a:lnSpc>
              <a:spcBef>
                <a:spcPts val="201"/>
              </a:spcBef>
              <a:spcAft>
                <a:spcPts val="400"/>
              </a:spcAft>
              <a:buClr>
                <a:srgbClr val="4A66AC"/>
              </a:buClr>
              <a:buFont typeface="Wingdings" charset="2"/>
              <a:buChar char=""/>
            </a:pPr>
            <a:r>
              <a:rPr lang="it-IT" sz="14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Calibri"/>
              </a:rPr>
              <a:t>Terzo livello</a:t>
            </a:r>
          </a:p>
          <a:p>
            <a:pPr marL="749880" lvl="3" indent="-182880" defTabSz="914400">
              <a:lnSpc>
                <a:spcPct val="100000"/>
              </a:lnSpc>
              <a:spcBef>
                <a:spcPts val="201"/>
              </a:spcBef>
              <a:spcAft>
                <a:spcPts val="400"/>
              </a:spcAft>
              <a:buClr>
                <a:srgbClr val="4A66AC"/>
              </a:buClr>
              <a:buFont typeface="Wingdings" charset="2"/>
              <a:buChar char=""/>
            </a:pPr>
            <a:r>
              <a:rPr lang="it-IT" sz="14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Calibri"/>
              </a:rPr>
              <a:t>Quarto livello</a:t>
            </a:r>
          </a:p>
          <a:p>
            <a:pPr marL="932760" lvl="4" indent="-182880" defTabSz="914400">
              <a:lnSpc>
                <a:spcPct val="100000"/>
              </a:lnSpc>
              <a:spcBef>
                <a:spcPts val="201"/>
              </a:spcBef>
              <a:spcAft>
                <a:spcPts val="400"/>
              </a:spcAft>
              <a:buClr>
                <a:srgbClr val="4A66AC"/>
              </a:buClr>
              <a:buFont typeface="Wingdings" charset="2"/>
              <a:buChar char=""/>
            </a:pPr>
            <a:r>
              <a:rPr lang="it-IT" sz="14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Calibri"/>
              </a:rPr>
              <a:t>Quinto livello</a:t>
            </a:r>
          </a:p>
        </p:txBody>
      </p:sp>
      <p:sp>
        <p:nvSpPr>
          <p:cNvPr id="181" name="PlaceHolder 3"/>
          <p:cNvSpPr>
            <a:spLocks noGrp="1"/>
          </p:cNvSpPr>
          <p:nvPr>
            <p:ph type="dt" idx="36"/>
          </p:nvPr>
        </p:nvSpPr>
        <p:spPr>
          <a:xfrm>
            <a:off x="6834240" y="6446880"/>
            <a:ext cx="25844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it-IT" sz="9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r>
              <a:rPr lang="it-IT" sz="9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Calibri"/>
              </a:rPr>
              <a:t>&lt;data/ora&gt;</a:t>
            </a:r>
            <a:endParaRPr lang="it-IT" sz="9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82" name="PlaceHolder 4"/>
          <p:cNvSpPr>
            <a:spLocks noGrp="1"/>
          </p:cNvSpPr>
          <p:nvPr>
            <p:ph type="ftr" idx="37"/>
          </p:nvPr>
        </p:nvSpPr>
        <p:spPr>
          <a:xfrm>
            <a:off x="1097280" y="6446880"/>
            <a:ext cx="484596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lang="it-IT" sz="900" b="0" u="none" strike="noStrike" cap="all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lang="it-IT" sz="900" b="0" u="none" strike="noStrike" cap="all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Calibri"/>
              </a:rPr>
              <a:t>&lt;piè di pagina&gt;</a:t>
            </a:r>
            <a:endParaRPr lang="it-IT" sz="9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83" name="PlaceHolder 5"/>
          <p:cNvSpPr>
            <a:spLocks noGrp="1"/>
          </p:cNvSpPr>
          <p:nvPr>
            <p:ph type="sldNum" idx="38"/>
          </p:nvPr>
        </p:nvSpPr>
        <p:spPr>
          <a:xfrm>
            <a:off x="10375560" y="6446880"/>
            <a:ext cx="77976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it-IT" sz="105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49CE36EF-C126-436E-B637-3BD9512E6D15}" type="slidenum">
              <a:rPr lang="it-IT" sz="105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Calibri"/>
              </a:rPr>
              <a:t>‹N›</a:t>
            </a:fld>
            <a:endParaRPr lang="it-IT" sz="105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184" name="Gruppo 3"/>
          <p:cNvGrpSpPr/>
          <p:nvPr/>
        </p:nvGrpSpPr>
        <p:grpSpPr>
          <a:xfrm>
            <a:off x="0" y="6133680"/>
            <a:ext cx="12191760" cy="713160"/>
            <a:chOff x="0" y="6133680"/>
            <a:chExt cx="12191760" cy="713160"/>
          </a:xfrm>
        </p:grpSpPr>
        <p:sp>
          <p:nvSpPr>
            <p:cNvPr id="185" name="Rettangolo 4"/>
            <p:cNvSpPr/>
            <p:nvPr/>
          </p:nvSpPr>
          <p:spPr>
            <a:xfrm rot="16200000">
              <a:off x="6073200" y="60480"/>
              <a:ext cx="45360" cy="1219176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it-IT" sz="1800" b="0" u="none" strike="noStrike">
                <a:solidFill>
                  <a:schemeClr val="lt1"/>
                </a:solidFill>
                <a:effectLst/>
                <a:uFillTx/>
                <a:latin typeface="Calibri"/>
              </a:endParaRPr>
            </a:p>
          </p:txBody>
        </p:sp>
        <p:sp>
          <p:nvSpPr>
            <p:cNvPr id="186" name="Rettangolo 5"/>
            <p:cNvSpPr/>
            <p:nvPr/>
          </p:nvSpPr>
          <p:spPr>
            <a:xfrm rot="16200000">
              <a:off x="6044040" y="131040"/>
              <a:ext cx="103680" cy="12191760"/>
            </a:xfrm>
            <a:prstGeom prst="rect">
              <a:avLst/>
            </a:prstGeom>
            <a:solidFill>
              <a:srgbClr val="2E3D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it-IT" sz="1800" b="0" u="none" strike="noStrike">
                <a:solidFill>
                  <a:schemeClr val="lt1"/>
                </a:solidFill>
                <a:effectLst/>
                <a:uFillTx/>
                <a:latin typeface="Calibri"/>
              </a:endParaRPr>
            </a:p>
          </p:txBody>
        </p:sp>
        <p:pic>
          <p:nvPicPr>
            <p:cNvPr id="187" name="Immagine 9"/>
            <p:cNvPicPr/>
            <p:nvPr/>
          </p:nvPicPr>
          <p:blipFill>
            <a:blip r:embed="rId3"/>
            <a:stretch/>
          </p:blipFill>
          <p:spPr>
            <a:xfrm>
              <a:off x="0" y="6278400"/>
              <a:ext cx="12191760" cy="568440"/>
            </a:xfrm>
            <a:prstGeom prst="rect">
              <a:avLst/>
            </a:prstGeom>
            <a:noFill/>
            <a:ln w="0">
              <a:noFill/>
            </a:ln>
          </p:spPr>
        </p:pic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Intestazione sezion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Rettangolo 7" hidden="1"/>
          <p:cNvSpPr/>
          <p:nvPr/>
        </p:nvSpPr>
        <p:spPr>
          <a:xfrm>
            <a:off x="0" y="1011960"/>
            <a:ext cx="1036080" cy="685440"/>
          </a:xfrm>
          <a:prstGeom prst="rect">
            <a:avLst/>
          </a:prstGeom>
          <a:solidFill>
            <a:srgbClr val="4A66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it-IT" sz="1800" b="0" u="none" strike="noStrik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grpSp>
        <p:nvGrpSpPr>
          <p:cNvPr id="189" name="Gruppo 11"/>
          <p:cNvGrpSpPr/>
          <p:nvPr/>
        </p:nvGrpSpPr>
        <p:grpSpPr>
          <a:xfrm>
            <a:off x="8166600" y="10800"/>
            <a:ext cx="2857320" cy="6846840"/>
            <a:chOff x="8166600" y="10800"/>
            <a:chExt cx="2857320" cy="6846840"/>
          </a:xfrm>
        </p:grpSpPr>
        <p:sp>
          <p:nvSpPr>
            <p:cNvPr id="190" name="Parallelogramma 14"/>
            <p:cNvSpPr/>
            <p:nvPr/>
          </p:nvSpPr>
          <p:spPr>
            <a:xfrm>
              <a:off x="8166600" y="10800"/>
              <a:ext cx="2857320" cy="6846840"/>
            </a:xfrm>
            <a:prstGeom prst="parallelogram">
              <a:avLst>
                <a:gd name="adj" fmla="val 0"/>
              </a:avLst>
            </a:prstGeom>
            <a:solidFill>
              <a:srgbClr val="FBFC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horzOverflow="overflow" numCol="1" spcCol="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it-IT" sz="1800" b="0" u="none" strike="noStrike">
                <a:solidFill>
                  <a:schemeClr val="lt1"/>
                </a:solidFill>
                <a:effectLst/>
                <a:uFillTx/>
                <a:latin typeface="Calibri"/>
              </a:endParaRPr>
            </a:p>
          </p:txBody>
        </p:sp>
        <p:pic>
          <p:nvPicPr>
            <p:cNvPr id="191" name="Immagine 9"/>
            <p:cNvPicPr/>
            <p:nvPr/>
          </p:nvPicPr>
          <p:blipFill>
            <a:blip r:embed="rId2"/>
            <a:stretch/>
          </p:blipFill>
          <p:spPr>
            <a:xfrm>
              <a:off x="8166600" y="580320"/>
              <a:ext cx="2831040" cy="4929480"/>
            </a:xfrm>
            <a:prstGeom prst="rect">
              <a:avLst/>
            </a:prstGeom>
            <a:noFill/>
            <a:ln w="0">
              <a:noFill/>
            </a:ln>
          </p:spPr>
        </p:pic>
      </p:grpSp>
      <p:grpSp>
        <p:nvGrpSpPr>
          <p:cNvPr id="192" name="Gruppo 3"/>
          <p:cNvGrpSpPr/>
          <p:nvPr/>
        </p:nvGrpSpPr>
        <p:grpSpPr>
          <a:xfrm>
            <a:off x="8166600" y="10800"/>
            <a:ext cx="2857320" cy="6846840"/>
            <a:chOff x="8166600" y="10800"/>
            <a:chExt cx="2857320" cy="6846840"/>
          </a:xfrm>
        </p:grpSpPr>
        <p:sp>
          <p:nvSpPr>
            <p:cNvPr id="193" name="Parallelogramma 14"/>
            <p:cNvSpPr/>
            <p:nvPr/>
          </p:nvSpPr>
          <p:spPr>
            <a:xfrm>
              <a:off x="8166600" y="10800"/>
              <a:ext cx="2857320" cy="6846840"/>
            </a:xfrm>
            <a:prstGeom prst="parallelogram">
              <a:avLst>
                <a:gd name="adj" fmla="val 0"/>
              </a:avLst>
            </a:prstGeom>
            <a:solidFill>
              <a:srgbClr val="FBFC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horzOverflow="overflow" numCol="1" spcCol="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it-IT" sz="1800" b="0" u="none" strike="noStrike">
                <a:solidFill>
                  <a:schemeClr val="lt1"/>
                </a:solidFill>
                <a:effectLst/>
                <a:uFillTx/>
                <a:latin typeface="Calibri"/>
              </a:endParaRPr>
            </a:p>
          </p:txBody>
        </p:sp>
        <p:pic>
          <p:nvPicPr>
            <p:cNvPr id="194" name="Immagine 5"/>
            <p:cNvPicPr/>
            <p:nvPr/>
          </p:nvPicPr>
          <p:blipFill>
            <a:blip r:embed="rId2"/>
            <a:stretch/>
          </p:blipFill>
          <p:spPr>
            <a:xfrm>
              <a:off x="8166600" y="580320"/>
              <a:ext cx="2831040" cy="4929480"/>
            </a:xfrm>
            <a:prstGeom prst="rect">
              <a:avLst/>
            </a:prstGeom>
            <a:noFill/>
            <a:ln w="0">
              <a:noFill/>
            </a:ln>
          </p:spPr>
        </p:pic>
      </p:grpSp>
      <p:sp>
        <p:nvSpPr>
          <p:cNvPr id="195" name="PlaceHolder 1"/>
          <p:cNvSpPr>
            <a:spLocks noGrp="1"/>
          </p:cNvSpPr>
          <p:nvPr>
            <p:ph type="dt" idx="39"/>
          </p:nvPr>
        </p:nvSpPr>
        <p:spPr>
          <a:xfrm>
            <a:off x="6834240" y="6446880"/>
            <a:ext cx="25844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it-IT" sz="9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r>
              <a:rPr lang="it-IT" sz="9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Calibri"/>
              </a:rPr>
              <a:t>&lt;data/ora&gt;</a:t>
            </a:r>
            <a:endParaRPr lang="it-IT" sz="9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96" name="PlaceHolder 2"/>
          <p:cNvSpPr>
            <a:spLocks noGrp="1"/>
          </p:cNvSpPr>
          <p:nvPr>
            <p:ph type="ftr" idx="40"/>
          </p:nvPr>
        </p:nvSpPr>
        <p:spPr>
          <a:xfrm>
            <a:off x="1097280" y="6446880"/>
            <a:ext cx="484596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lang="it-IT" sz="900" b="0" u="none" strike="noStrike" cap="all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lang="it-IT" sz="900" b="0" u="none" strike="noStrike" cap="all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Calibri"/>
              </a:rPr>
              <a:t>&lt;piè di pagina&gt;</a:t>
            </a:r>
            <a:endParaRPr lang="it-IT" sz="9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97" name="PlaceHolder 3"/>
          <p:cNvSpPr>
            <a:spLocks noGrp="1"/>
          </p:cNvSpPr>
          <p:nvPr>
            <p:ph type="sldNum" idx="41"/>
          </p:nvPr>
        </p:nvSpPr>
        <p:spPr>
          <a:xfrm>
            <a:off x="10375560" y="6446880"/>
            <a:ext cx="77976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it-IT" sz="105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7DD91326-E5CD-41F3-8A89-D578FF27EABF}" type="slidenum">
              <a:rPr lang="it-IT" sz="105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Calibri"/>
              </a:rPr>
              <a:t>‹N›</a:t>
            </a:fld>
            <a:endParaRPr lang="it-IT" sz="105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98" name="PlaceHolder 4"/>
          <p:cNvSpPr>
            <a:spLocks noGrp="1"/>
          </p:cNvSpPr>
          <p:nvPr>
            <p:ph type="body"/>
          </p:nvPr>
        </p:nvSpPr>
        <p:spPr>
          <a:xfrm>
            <a:off x="0" y="0"/>
            <a:ext cx="6311520" cy="68576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indent="0" defTabSz="914400">
              <a:lnSpc>
                <a:spcPct val="100000"/>
              </a:lnSpc>
              <a:buNone/>
            </a:pPr>
            <a:r>
              <a:rPr lang="it-IT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Fare clic sull'icona per inserire un'immagine</a:t>
            </a:r>
            <a:endParaRPr lang="it-IT" sz="1800" b="0" u="none" strike="noStrike">
              <a:solidFill>
                <a:schemeClr val="dk1">
                  <a:lumMod val="75000"/>
                  <a:lumOff val="25000"/>
                </a:schemeClr>
              </a:solidFill>
              <a:effectLst/>
              <a:uFillTx/>
              <a:latin typeface="Calibri"/>
            </a:endParaRPr>
          </a:p>
        </p:txBody>
      </p:sp>
      <p:sp>
        <p:nvSpPr>
          <p:cNvPr id="199" name="Rettangolo 12"/>
          <p:cNvSpPr/>
          <p:nvPr/>
        </p:nvSpPr>
        <p:spPr>
          <a:xfrm>
            <a:off x="2451240" y="3568680"/>
            <a:ext cx="8721360" cy="2307960"/>
          </a:xfrm>
          <a:prstGeom prst="rect">
            <a:avLst/>
          </a:prstGeom>
          <a:solidFill>
            <a:srgbClr val="4A66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it-IT" sz="1400" b="0" u="none" strike="noStrik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sp>
        <p:nvSpPr>
          <p:cNvPr id="200" name="PlaceHolder 5"/>
          <p:cNvSpPr>
            <a:spLocks noGrp="1"/>
          </p:cNvSpPr>
          <p:nvPr>
            <p:ph type="title"/>
          </p:nvPr>
        </p:nvSpPr>
        <p:spPr>
          <a:xfrm>
            <a:off x="2641680" y="3746520"/>
            <a:ext cx="8330760" cy="13078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it-IT" sz="4800" b="1" u="none" strike="noStrike" spc="-51">
                <a:solidFill>
                  <a:schemeClr val="lt1"/>
                </a:solidFill>
                <a:effectLst/>
                <a:uFillTx/>
                <a:latin typeface="Calibri"/>
              </a:rPr>
              <a:t>Fare clic per modificare lo stile del titolo dello schema</a:t>
            </a:r>
            <a:endParaRPr lang="it-IT" sz="48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201" name="PlaceHolder 6"/>
          <p:cNvSpPr>
            <a:spLocks noGrp="1"/>
          </p:cNvSpPr>
          <p:nvPr>
            <p:ph type="body"/>
          </p:nvPr>
        </p:nvSpPr>
        <p:spPr>
          <a:xfrm>
            <a:off x="2641680" y="5219640"/>
            <a:ext cx="8330760" cy="5864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 fontScale="85000" lnSpcReduction="9999"/>
          </a:bodyPr>
          <a:lstStyle/>
          <a:p>
            <a:pPr indent="0" defTabSz="914400">
              <a:lnSpc>
                <a:spcPct val="100000"/>
              </a:lnSpc>
              <a:spcBef>
                <a:spcPts val="1199"/>
              </a:spcBef>
              <a:spcAft>
                <a:spcPts val="201"/>
              </a:spcAft>
              <a:buNone/>
              <a:tabLst>
                <a:tab pos="0" algn="l"/>
              </a:tabLst>
            </a:pPr>
            <a:r>
              <a:rPr lang="it-IT" sz="2400" b="0" u="none" strike="noStrike" cap="all" spc="201">
                <a:solidFill>
                  <a:schemeClr val="lt1"/>
                </a:solidFill>
                <a:effectLst/>
                <a:uFillTx/>
                <a:latin typeface="Calibri"/>
              </a:rPr>
              <a:t>Fare clic per modificare gli stili del testo dello schema</a:t>
            </a:r>
            <a:endParaRPr lang="it-IT" sz="2400" b="0" u="none" strike="noStrike">
              <a:solidFill>
                <a:schemeClr val="dk1">
                  <a:lumMod val="75000"/>
                  <a:lumOff val="25000"/>
                </a:schemeClr>
              </a:solidFill>
              <a:effectLst/>
              <a:uFillTx/>
              <a:latin typeface="Calibri"/>
            </a:endParaRPr>
          </a:p>
        </p:txBody>
      </p:sp>
      <p:sp>
        <p:nvSpPr>
          <p:cNvPr id="202" name="Rettangolo 13"/>
          <p:cNvSpPr/>
          <p:nvPr/>
        </p:nvSpPr>
        <p:spPr>
          <a:xfrm>
            <a:off x="3753000" y="3468960"/>
            <a:ext cx="5117760" cy="1252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it-IT" sz="1800" b="0" u="none" strike="noStrik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grpSp>
        <p:nvGrpSpPr>
          <p:cNvPr id="203" name="Gruppo 8"/>
          <p:cNvGrpSpPr/>
          <p:nvPr/>
        </p:nvGrpSpPr>
        <p:grpSpPr>
          <a:xfrm>
            <a:off x="0" y="6133680"/>
            <a:ext cx="12191760" cy="713160"/>
            <a:chOff x="0" y="6133680"/>
            <a:chExt cx="12191760" cy="713160"/>
          </a:xfrm>
        </p:grpSpPr>
        <p:sp>
          <p:nvSpPr>
            <p:cNvPr id="204" name="Rettangolo 9"/>
            <p:cNvSpPr/>
            <p:nvPr/>
          </p:nvSpPr>
          <p:spPr>
            <a:xfrm rot="16200000">
              <a:off x="6073200" y="60480"/>
              <a:ext cx="45360" cy="1219176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it-IT" sz="1800" b="0" u="none" strike="noStrike">
                <a:solidFill>
                  <a:schemeClr val="lt1"/>
                </a:solidFill>
                <a:effectLst/>
                <a:uFillTx/>
                <a:latin typeface="Calibri"/>
              </a:endParaRPr>
            </a:p>
          </p:txBody>
        </p:sp>
        <p:sp>
          <p:nvSpPr>
            <p:cNvPr id="205" name="Rettangolo 15"/>
            <p:cNvSpPr/>
            <p:nvPr/>
          </p:nvSpPr>
          <p:spPr>
            <a:xfrm rot="16200000">
              <a:off x="6044040" y="131040"/>
              <a:ext cx="103680" cy="12191760"/>
            </a:xfrm>
            <a:prstGeom prst="rect">
              <a:avLst/>
            </a:prstGeom>
            <a:solidFill>
              <a:srgbClr val="2E3D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it-IT" sz="1800" b="0" u="none" strike="noStrike">
                <a:solidFill>
                  <a:schemeClr val="lt1"/>
                </a:solidFill>
                <a:effectLst/>
                <a:uFillTx/>
                <a:latin typeface="Calibri"/>
              </a:endParaRPr>
            </a:p>
          </p:txBody>
        </p:sp>
        <p:pic>
          <p:nvPicPr>
            <p:cNvPr id="206" name="Immagine 16"/>
            <p:cNvPicPr/>
            <p:nvPr/>
          </p:nvPicPr>
          <p:blipFill>
            <a:blip r:embed="rId3"/>
            <a:stretch/>
          </p:blipFill>
          <p:spPr>
            <a:xfrm>
              <a:off x="0" y="6278400"/>
              <a:ext cx="12191760" cy="568440"/>
            </a:xfrm>
            <a:prstGeom prst="rect">
              <a:avLst/>
            </a:prstGeom>
            <a:noFill/>
            <a:ln w="0">
              <a:noFill/>
            </a:ln>
          </p:spPr>
        </p:pic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Intestazione della sezion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Rettangolo 7" hidden="1"/>
          <p:cNvSpPr/>
          <p:nvPr/>
        </p:nvSpPr>
        <p:spPr>
          <a:xfrm>
            <a:off x="0" y="1011960"/>
            <a:ext cx="1036080" cy="685440"/>
          </a:xfrm>
          <a:prstGeom prst="rect">
            <a:avLst/>
          </a:prstGeom>
          <a:solidFill>
            <a:srgbClr val="4A66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it-IT" sz="1800" b="0" u="none" strike="noStrik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grpSp>
        <p:nvGrpSpPr>
          <p:cNvPr id="208" name="Gruppo 11"/>
          <p:cNvGrpSpPr/>
          <p:nvPr/>
        </p:nvGrpSpPr>
        <p:grpSpPr>
          <a:xfrm>
            <a:off x="8166600" y="10800"/>
            <a:ext cx="2857320" cy="6846840"/>
            <a:chOff x="8166600" y="10800"/>
            <a:chExt cx="2857320" cy="6846840"/>
          </a:xfrm>
        </p:grpSpPr>
        <p:sp>
          <p:nvSpPr>
            <p:cNvPr id="209" name="Parallelogramma 14"/>
            <p:cNvSpPr/>
            <p:nvPr/>
          </p:nvSpPr>
          <p:spPr>
            <a:xfrm>
              <a:off x="8166600" y="10800"/>
              <a:ext cx="2857320" cy="6846840"/>
            </a:xfrm>
            <a:prstGeom prst="parallelogram">
              <a:avLst>
                <a:gd name="adj" fmla="val 0"/>
              </a:avLst>
            </a:prstGeom>
            <a:solidFill>
              <a:srgbClr val="FBFC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horzOverflow="overflow" numCol="1" spcCol="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it-IT" sz="1800" b="0" u="none" strike="noStrike">
                <a:solidFill>
                  <a:schemeClr val="lt1"/>
                </a:solidFill>
                <a:effectLst/>
                <a:uFillTx/>
                <a:latin typeface="Calibri"/>
              </a:endParaRPr>
            </a:p>
          </p:txBody>
        </p:sp>
        <p:pic>
          <p:nvPicPr>
            <p:cNvPr id="210" name="Immagine 9"/>
            <p:cNvPicPr/>
            <p:nvPr/>
          </p:nvPicPr>
          <p:blipFill>
            <a:blip r:embed="rId2"/>
            <a:stretch/>
          </p:blipFill>
          <p:spPr>
            <a:xfrm>
              <a:off x="8166600" y="580320"/>
              <a:ext cx="2831040" cy="4929480"/>
            </a:xfrm>
            <a:prstGeom prst="rect">
              <a:avLst/>
            </a:prstGeom>
            <a:noFill/>
            <a:ln w="0">
              <a:noFill/>
            </a:ln>
          </p:spPr>
        </p:pic>
      </p:grpSp>
      <p:sp>
        <p:nvSpPr>
          <p:cNvPr id="211" name="PlaceHolder 1"/>
          <p:cNvSpPr>
            <a:spLocks noGrp="1"/>
          </p:cNvSpPr>
          <p:nvPr>
            <p:ph type="dt" idx="42"/>
          </p:nvPr>
        </p:nvSpPr>
        <p:spPr>
          <a:xfrm>
            <a:off x="6834240" y="6446880"/>
            <a:ext cx="25844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it-IT" sz="9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r>
              <a:rPr lang="it-IT" sz="9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Calibri"/>
              </a:rPr>
              <a:t>&lt;data/ora&gt;</a:t>
            </a:r>
            <a:endParaRPr lang="it-IT" sz="9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12" name="PlaceHolder 2"/>
          <p:cNvSpPr>
            <a:spLocks noGrp="1"/>
          </p:cNvSpPr>
          <p:nvPr>
            <p:ph type="ftr" idx="43"/>
          </p:nvPr>
        </p:nvSpPr>
        <p:spPr>
          <a:xfrm>
            <a:off x="1097280" y="6446880"/>
            <a:ext cx="484596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lang="it-IT" sz="900" b="0" u="none" strike="noStrike" cap="all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lang="it-IT" sz="900" b="0" u="none" strike="noStrike" cap="all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Calibri"/>
              </a:rPr>
              <a:t>&lt;piè di pagina&gt;</a:t>
            </a:r>
            <a:endParaRPr lang="it-IT" sz="9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13" name="PlaceHolder 3"/>
          <p:cNvSpPr>
            <a:spLocks noGrp="1"/>
          </p:cNvSpPr>
          <p:nvPr>
            <p:ph type="sldNum" idx="44"/>
          </p:nvPr>
        </p:nvSpPr>
        <p:spPr>
          <a:xfrm>
            <a:off x="10375560" y="6446880"/>
            <a:ext cx="77976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it-IT" sz="105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0C20A5F2-3CA7-42BE-A0E9-91A605A6981A}" type="slidenum">
              <a:rPr lang="it-IT" sz="105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Calibri"/>
              </a:rPr>
              <a:t>‹N›</a:t>
            </a:fld>
            <a:endParaRPr lang="it-IT" sz="105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14" name="PlaceHolder 4"/>
          <p:cNvSpPr>
            <a:spLocks noGrp="1"/>
          </p:cNvSpPr>
          <p:nvPr>
            <p:ph type="body"/>
          </p:nvPr>
        </p:nvSpPr>
        <p:spPr>
          <a:xfrm>
            <a:off x="0" y="0"/>
            <a:ext cx="12191760" cy="68576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indent="0" defTabSz="914400">
              <a:lnSpc>
                <a:spcPct val="100000"/>
              </a:lnSpc>
              <a:buNone/>
            </a:pPr>
            <a:r>
              <a:rPr lang="it-IT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Fare clic sull'icona per inserire un'immagine</a:t>
            </a:r>
            <a:endParaRPr lang="it-IT" sz="1800" b="0" u="none" strike="noStrike">
              <a:solidFill>
                <a:schemeClr val="dk1">
                  <a:lumMod val="75000"/>
                  <a:lumOff val="25000"/>
                </a:schemeClr>
              </a:solidFill>
              <a:effectLst/>
              <a:uFillTx/>
              <a:latin typeface="Calibri"/>
            </a:endParaRPr>
          </a:p>
        </p:txBody>
      </p:sp>
      <p:sp>
        <p:nvSpPr>
          <p:cNvPr id="215" name="Rettangolo 12"/>
          <p:cNvSpPr/>
          <p:nvPr/>
        </p:nvSpPr>
        <p:spPr>
          <a:xfrm>
            <a:off x="1735200" y="3568680"/>
            <a:ext cx="8721360" cy="2307960"/>
          </a:xfrm>
          <a:prstGeom prst="rect">
            <a:avLst/>
          </a:prstGeom>
          <a:solidFill>
            <a:srgbClr val="4A66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it-IT" sz="1400" b="0" u="none" strike="noStrik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sp>
        <p:nvSpPr>
          <p:cNvPr id="216" name="PlaceHolder 5"/>
          <p:cNvSpPr>
            <a:spLocks noGrp="1"/>
          </p:cNvSpPr>
          <p:nvPr>
            <p:ph type="title"/>
          </p:nvPr>
        </p:nvSpPr>
        <p:spPr>
          <a:xfrm>
            <a:off x="1930320" y="3746520"/>
            <a:ext cx="8330760" cy="13078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/>
          <a:p>
            <a:pPr indent="0" algn="ctr" defTabSz="914400">
              <a:lnSpc>
                <a:spcPct val="90000"/>
              </a:lnSpc>
              <a:buNone/>
            </a:pPr>
            <a:r>
              <a:rPr lang="it-IT" sz="4800" b="1" u="none" strike="noStrike" spc="-51">
                <a:solidFill>
                  <a:schemeClr val="lt1"/>
                </a:solidFill>
                <a:effectLst/>
                <a:uFillTx/>
                <a:latin typeface="Calibri"/>
              </a:rPr>
              <a:t>Fare clic per modificare lo stile del titolo dello schema</a:t>
            </a:r>
            <a:endParaRPr lang="it-IT" sz="48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217" name="PlaceHolder 6"/>
          <p:cNvSpPr>
            <a:spLocks noGrp="1"/>
          </p:cNvSpPr>
          <p:nvPr>
            <p:ph type="body"/>
          </p:nvPr>
        </p:nvSpPr>
        <p:spPr>
          <a:xfrm>
            <a:off x="1930320" y="5219640"/>
            <a:ext cx="8330760" cy="5864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 fontScale="85000" lnSpcReduction="9999"/>
          </a:bodyPr>
          <a:lstStyle/>
          <a:p>
            <a:pPr indent="0" algn="ctr" defTabSz="914400">
              <a:lnSpc>
                <a:spcPct val="100000"/>
              </a:lnSpc>
              <a:spcBef>
                <a:spcPts val="1199"/>
              </a:spcBef>
              <a:spcAft>
                <a:spcPts val="201"/>
              </a:spcAft>
              <a:buNone/>
              <a:tabLst>
                <a:tab pos="0" algn="l"/>
              </a:tabLst>
            </a:pPr>
            <a:r>
              <a:rPr lang="it-IT" sz="2400" b="0" u="none" strike="noStrike" cap="all" spc="201">
                <a:solidFill>
                  <a:schemeClr val="lt1"/>
                </a:solidFill>
                <a:effectLst/>
                <a:uFillTx/>
                <a:latin typeface="Calibri"/>
              </a:rPr>
              <a:t>Fare clic per modificare gli stili del testo dello schema</a:t>
            </a:r>
            <a:endParaRPr lang="it-IT" sz="2400" b="0" u="none" strike="noStrike">
              <a:solidFill>
                <a:schemeClr val="dk1">
                  <a:lumMod val="75000"/>
                  <a:lumOff val="25000"/>
                </a:schemeClr>
              </a:solidFill>
              <a:effectLst/>
              <a:uFillTx/>
              <a:latin typeface="Calibri"/>
            </a:endParaRPr>
          </a:p>
        </p:txBody>
      </p:sp>
      <p:sp>
        <p:nvSpPr>
          <p:cNvPr id="218" name="Rettangolo 13"/>
          <p:cNvSpPr/>
          <p:nvPr/>
        </p:nvSpPr>
        <p:spPr>
          <a:xfrm>
            <a:off x="3537000" y="3468960"/>
            <a:ext cx="5117760" cy="1252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it-IT" sz="1800" b="0" u="none" strike="noStrik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grpSp>
        <p:nvGrpSpPr>
          <p:cNvPr id="219" name="Gruppo 3"/>
          <p:cNvGrpSpPr/>
          <p:nvPr/>
        </p:nvGrpSpPr>
        <p:grpSpPr>
          <a:xfrm>
            <a:off x="0" y="6133680"/>
            <a:ext cx="12191760" cy="713160"/>
            <a:chOff x="0" y="6133680"/>
            <a:chExt cx="12191760" cy="713160"/>
          </a:xfrm>
        </p:grpSpPr>
        <p:sp>
          <p:nvSpPr>
            <p:cNvPr id="220" name="Rettangolo 4"/>
            <p:cNvSpPr/>
            <p:nvPr/>
          </p:nvSpPr>
          <p:spPr>
            <a:xfrm rot="16200000">
              <a:off x="6073200" y="60480"/>
              <a:ext cx="45360" cy="1219176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it-IT" sz="1800" b="0" u="none" strike="noStrike">
                <a:solidFill>
                  <a:schemeClr val="lt1"/>
                </a:solidFill>
                <a:effectLst/>
                <a:uFillTx/>
                <a:latin typeface="Calibri"/>
              </a:endParaRPr>
            </a:p>
          </p:txBody>
        </p:sp>
        <p:sp>
          <p:nvSpPr>
            <p:cNvPr id="221" name="Rettangolo 5"/>
            <p:cNvSpPr/>
            <p:nvPr/>
          </p:nvSpPr>
          <p:spPr>
            <a:xfrm rot="16200000">
              <a:off x="6044040" y="131040"/>
              <a:ext cx="103680" cy="12191760"/>
            </a:xfrm>
            <a:prstGeom prst="rect">
              <a:avLst/>
            </a:prstGeom>
            <a:solidFill>
              <a:srgbClr val="2E3D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it-IT" sz="1800" b="0" u="none" strike="noStrike">
                <a:solidFill>
                  <a:schemeClr val="lt1"/>
                </a:solidFill>
                <a:effectLst/>
                <a:uFillTx/>
                <a:latin typeface="Calibri"/>
              </a:endParaRPr>
            </a:p>
          </p:txBody>
        </p:sp>
        <p:pic>
          <p:nvPicPr>
            <p:cNvPr id="222" name="Immagine 8"/>
            <p:cNvPicPr/>
            <p:nvPr/>
          </p:nvPicPr>
          <p:blipFill>
            <a:blip r:embed="rId3"/>
            <a:stretch/>
          </p:blipFill>
          <p:spPr>
            <a:xfrm>
              <a:off x="0" y="6278400"/>
              <a:ext cx="12191760" cy="568440"/>
            </a:xfrm>
            <a:prstGeom prst="rect">
              <a:avLst/>
            </a:prstGeom>
            <a:noFill/>
            <a:ln w="0">
              <a:noFill/>
            </a:ln>
          </p:spPr>
        </p:pic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Rettangolo 7"/>
          <p:cNvSpPr/>
          <p:nvPr/>
        </p:nvSpPr>
        <p:spPr>
          <a:xfrm>
            <a:off x="0" y="1011960"/>
            <a:ext cx="1036080" cy="685440"/>
          </a:xfrm>
          <a:prstGeom prst="rect">
            <a:avLst/>
          </a:prstGeom>
          <a:solidFill>
            <a:srgbClr val="4A66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it-IT" sz="1800" b="0" u="none" strike="noStrik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grpSp>
        <p:nvGrpSpPr>
          <p:cNvPr id="224" name="Gruppo 11"/>
          <p:cNvGrpSpPr/>
          <p:nvPr/>
        </p:nvGrpSpPr>
        <p:grpSpPr>
          <a:xfrm>
            <a:off x="8166600" y="10800"/>
            <a:ext cx="2857320" cy="6846840"/>
            <a:chOff x="8166600" y="10800"/>
            <a:chExt cx="2857320" cy="6846840"/>
          </a:xfrm>
        </p:grpSpPr>
        <p:sp>
          <p:nvSpPr>
            <p:cNvPr id="225" name="Parallelogramma 14"/>
            <p:cNvSpPr/>
            <p:nvPr/>
          </p:nvSpPr>
          <p:spPr>
            <a:xfrm>
              <a:off x="8166600" y="10800"/>
              <a:ext cx="2857320" cy="6846840"/>
            </a:xfrm>
            <a:prstGeom prst="parallelogram">
              <a:avLst>
                <a:gd name="adj" fmla="val 0"/>
              </a:avLst>
            </a:prstGeom>
            <a:solidFill>
              <a:srgbClr val="FBFC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horzOverflow="overflow" numCol="1" spcCol="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it-IT" sz="1800" b="0" u="none" strike="noStrike">
                <a:solidFill>
                  <a:schemeClr val="lt1"/>
                </a:solidFill>
                <a:effectLst/>
                <a:uFillTx/>
                <a:latin typeface="Calibri"/>
              </a:endParaRPr>
            </a:p>
          </p:txBody>
        </p:sp>
        <p:pic>
          <p:nvPicPr>
            <p:cNvPr id="226" name="Immagine 9"/>
            <p:cNvPicPr/>
            <p:nvPr/>
          </p:nvPicPr>
          <p:blipFill>
            <a:blip r:embed="rId2"/>
            <a:stretch/>
          </p:blipFill>
          <p:spPr>
            <a:xfrm>
              <a:off x="8166600" y="580320"/>
              <a:ext cx="2831040" cy="4929480"/>
            </a:xfrm>
            <a:prstGeom prst="rect">
              <a:avLst/>
            </a:prstGeom>
            <a:noFill/>
            <a:ln w="0">
              <a:noFill/>
            </a:ln>
          </p:spPr>
        </p:pic>
      </p:grpSp>
      <p:sp>
        <p:nvSpPr>
          <p:cNvPr id="227" name="PlaceHolder 1"/>
          <p:cNvSpPr>
            <a:spLocks noGrp="1"/>
          </p:cNvSpPr>
          <p:nvPr>
            <p:ph type="title"/>
          </p:nvPr>
        </p:nvSpPr>
        <p:spPr>
          <a:xfrm>
            <a:off x="1097280" y="286560"/>
            <a:ext cx="10058040" cy="14504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it-IT" sz="4800" b="1" u="none" strike="noStrike" spc="-51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Calibri"/>
              </a:rPr>
              <a:t>Fare clic per modificare lo stile del titolo dello schema</a:t>
            </a:r>
            <a:endParaRPr lang="it-IT" sz="48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228" name="PlaceHolder 2"/>
          <p:cNvSpPr>
            <a:spLocks noGrp="1"/>
          </p:cNvSpPr>
          <p:nvPr>
            <p:ph type="body"/>
          </p:nvPr>
        </p:nvSpPr>
        <p:spPr>
          <a:xfrm>
            <a:off x="1097280" y="2120760"/>
            <a:ext cx="4639320" cy="3747960"/>
          </a:xfrm>
          <a:prstGeom prst="rect">
            <a:avLst/>
          </a:prstGeom>
          <a:noFill/>
          <a:ln w="0">
            <a:noFill/>
          </a:ln>
        </p:spPr>
        <p:txBody>
          <a:bodyPr lIns="0" tIns="45720" rIns="0" bIns="45720" anchor="t">
            <a:noAutofit/>
          </a:bodyPr>
          <a:lstStyle/>
          <a:p>
            <a:pPr marL="266760" indent="-266760" defTabSz="914400">
              <a:lnSpc>
                <a:spcPct val="100000"/>
              </a:lnSpc>
              <a:spcBef>
                <a:spcPts val="1199"/>
              </a:spcBef>
              <a:spcAft>
                <a:spcPts val="201"/>
              </a:spcAft>
              <a:buClr>
                <a:srgbClr val="4A66AC"/>
              </a:buClr>
              <a:buFont typeface="Wingdings" charset="2"/>
              <a:buChar char=""/>
            </a:pPr>
            <a:r>
              <a:rPr lang="it-IT" sz="20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Calibri"/>
              </a:rPr>
              <a:t>Fare clic per modificare gli stili del testo dello schema</a:t>
            </a:r>
          </a:p>
          <a:p>
            <a:pPr marL="384120" lvl="1" indent="-182880" defTabSz="914400">
              <a:lnSpc>
                <a:spcPct val="100000"/>
              </a:lnSpc>
              <a:spcBef>
                <a:spcPts val="201"/>
              </a:spcBef>
              <a:spcAft>
                <a:spcPts val="400"/>
              </a:spcAft>
              <a:buClr>
                <a:srgbClr val="4A66AC"/>
              </a:buClr>
              <a:buFont typeface="Wingdings" charset="2"/>
              <a:buChar char=""/>
            </a:pPr>
            <a:r>
              <a:rPr lang="it-IT" sz="18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Calibri"/>
              </a:rPr>
              <a:t>Secondo livello</a:t>
            </a:r>
          </a:p>
          <a:p>
            <a:pPr marL="567000" lvl="2" indent="-182880" defTabSz="914400">
              <a:lnSpc>
                <a:spcPct val="100000"/>
              </a:lnSpc>
              <a:spcBef>
                <a:spcPts val="201"/>
              </a:spcBef>
              <a:spcAft>
                <a:spcPts val="400"/>
              </a:spcAft>
              <a:buClr>
                <a:srgbClr val="4A66AC"/>
              </a:buClr>
              <a:buFont typeface="Wingdings" charset="2"/>
              <a:buChar char=""/>
            </a:pPr>
            <a:r>
              <a:rPr lang="it-IT" sz="14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Calibri"/>
              </a:rPr>
              <a:t>Terzo livello</a:t>
            </a:r>
          </a:p>
          <a:p>
            <a:pPr marL="749880" lvl="3" indent="-182880" defTabSz="914400">
              <a:lnSpc>
                <a:spcPct val="100000"/>
              </a:lnSpc>
              <a:spcBef>
                <a:spcPts val="201"/>
              </a:spcBef>
              <a:spcAft>
                <a:spcPts val="400"/>
              </a:spcAft>
              <a:buClr>
                <a:srgbClr val="4A66AC"/>
              </a:buClr>
              <a:buFont typeface="Wingdings" charset="2"/>
              <a:buChar char=""/>
            </a:pPr>
            <a:r>
              <a:rPr lang="it-IT" sz="14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Calibri"/>
              </a:rPr>
              <a:t>Quarto livello</a:t>
            </a:r>
          </a:p>
          <a:p>
            <a:pPr marL="932760" lvl="4" indent="-182880" defTabSz="914400">
              <a:lnSpc>
                <a:spcPct val="100000"/>
              </a:lnSpc>
              <a:spcBef>
                <a:spcPts val="201"/>
              </a:spcBef>
              <a:spcAft>
                <a:spcPts val="400"/>
              </a:spcAft>
              <a:buClr>
                <a:srgbClr val="4A66AC"/>
              </a:buClr>
              <a:buFont typeface="Wingdings" charset="2"/>
              <a:buChar char=""/>
            </a:pPr>
            <a:r>
              <a:rPr lang="it-IT" sz="14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Calibri"/>
              </a:rPr>
              <a:t>Quinto livello</a:t>
            </a:r>
          </a:p>
        </p:txBody>
      </p:sp>
      <p:sp>
        <p:nvSpPr>
          <p:cNvPr id="229" name="PlaceHolder 3"/>
          <p:cNvSpPr>
            <a:spLocks noGrp="1"/>
          </p:cNvSpPr>
          <p:nvPr>
            <p:ph type="body"/>
          </p:nvPr>
        </p:nvSpPr>
        <p:spPr>
          <a:xfrm>
            <a:off x="6516000" y="2120760"/>
            <a:ext cx="4639320" cy="3747960"/>
          </a:xfrm>
          <a:prstGeom prst="rect">
            <a:avLst/>
          </a:prstGeom>
          <a:noFill/>
          <a:ln w="0">
            <a:noFill/>
          </a:ln>
        </p:spPr>
        <p:txBody>
          <a:bodyPr lIns="0" tIns="45720" rIns="0" bIns="45720" anchor="t">
            <a:noAutofit/>
          </a:bodyPr>
          <a:lstStyle/>
          <a:p>
            <a:pPr marL="266760" indent="-266760" defTabSz="914400">
              <a:lnSpc>
                <a:spcPct val="100000"/>
              </a:lnSpc>
              <a:spcBef>
                <a:spcPts val="1199"/>
              </a:spcBef>
              <a:spcAft>
                <a:spcPts val="201"/>
              </a:spcAft>
              <a:buClr>
                <a:srgbClr val="4A66AC"/>
              </a:buClr>
              <a:buFont typeface="Wingdings" charset="2"/>
              <a:buChar char=""/>
            </a:pPr>
            <a:r>
              <a:rPr lang="it-IT" sz="20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Calibri"/>
              </a:rPr>
              <a:t>Fare clic per modificare gli stili del testo dello schema</a:t>
            </a:r>
          </a:p>
          <a:p>
            <a:pPr marL="384120" lvl="1" indent="-182880" defTabSz="914400">
              <a:lnSpc>
                <a:spcPct val="100000"/>
              </a:lnSpc>
              <a:spcBef>
                <a:spcPts val="201"/>
              </a:spcBef>
              <a:spcAft>
                <a:spcPts val="400"/>
              </a:spcAft>
              <a:buClr>
                <a:srgbClr val="4A66AC"/>
              </a:buClr>
              <a:buFont typeface="Wingdings" charset="2"/>
              <a:buChar char=""/>
            </a:pPr>
            <a:r>
              <a:rPr lang="it-IT" sz="18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Calibri"/>
              </a:rPr>
              <a:t>Secondo livello</a:t>
            </a:r>
          </a:p>
          <a:p>
            <a:pPr marL="567000" lvl="2" indent="-182880" defTabSz="914400">
              <a:lnSpc>
                <a:spcPct val="100000"/>
              </a:lnSpc>
              <a:spcBef>
                <a:spcPts val="201"/>
              </a:spcBef>
              <a:spcAft>
                <a:spcPts val="400"/>
              </a:spcAft>
              <a:buClr>
                <a:srgbClr val="4A66AC"/>
              </a:buClr>
              <a:buFont typeface="Wingdings" charset="2"/>
              <a:buChar char=""/>
            </a:pPr>
            <a:r>
              <a:rPr lang="it-IT" sz="14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Calibri"/>
              </a:rPr>
              <a:t>Terzo livello</a:t>
            </a:r>
          </a:p>
          <a:p>
            <a:pPr marL="749880" lvl="3" indent="-182880" defTabSz="914400">
              <a:lnSpc>
                <a:spcPct val="100000"/>
              </a:lnSpc>
              <a:spcBef>
                <a:spcPts val="201"/>
              </a:spcBef>
              <a:spcAft>
                <a:spcPts val="400"/>
              </a:spcAft>
              <a:buClr>
                <a:srgbClr val="4A66AC"/>
              </a:buClr>
              <a:buFont typeface="Wingdings" charset="2"/>
              <a:buChar char=""/>
            </a:pPr>
            <a:r>
              <a:rPr lang="it-IT" sz="14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Calibri"/>
              </a:rPr>
              <a:t>Quarto livello</a:t>
            </a:r>
          </a:p>
          <a:p>
            <a:pPr marL="932760" lvl="4" indent="-182880" defTabSz="914400">
              <a:lnSpc>
                <a:spcPct val="100000"/>
              </a:lnSpc>
              <a:spcBef>
                <a:spcPts val="201"/>
              </a:spcBef>
              <a:spcAft>
                <a:spcPts val="400"/>
              </a:spcAft>
              <a:buClr>
                <a:srgbClr val="4A66AC"/>
              </a:buClr>
              <a:buFont typeface="Wingdings" charset="2"/>
              <a:buChar char=""/>
            </a:pPr>
            <a:r>
              <a:rPr lang="it-IT" sz="14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Calibri"/>
              </a:rPr>
              <a:t>Quinto livello</a:t>
            </a:r>
          </a:p>
        </p:txBody>
      </p:sp>
      <p:sp>
        <p:nvSpPr>
          <p:cNvPr id="230" name="PlaceHolder 4"/>
          <p:cNvSpPr>
            <a:spLocks noGrp="1"/>
          </p:cNvSpPr>
          <p:nvPr>
            <p:ph type="dt" idx="45"/>
          </p:nvPr>
        </p:nvSpPr>
        <p:spPr>
          <a:xfrm>
            <a:off x="6834240" y="6446880"/>
            <a:ext cx="25844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it-IT" sz="9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r>
              <a:rPr lang="it-IT" sz="9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Calibri"/>
              </a:rPr>
              <a:t>&lt;data/ora&gt;</a:t>
            </a:r>
            <a:endParaRPr lang="it-IT" sz="9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31" name="PlaceHolder 5"/>
          <p:cNvSpPr>
            <a:spLocks noGrp="1"/>
          </p:cNvSpPr>
          <p:nvPr>
            <p:ph type="ftr" idx="46"/>
          </p:nvPr>
        </p:nvSpPr>
        <p:spPr>
          <a:xfrm>
            <a:off x="1097280" y="6446880"/>
            <a:ext cx="484596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lang="it-IT" sz="900" b="0" u="none" strike="noStrike" cap="all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lang="it-IT" sz="900" b="0" u="none" strike="noStrike" cap="all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Calibri"/>
              </a:rPr>
              <a:t>&lt;piè di pagina&gt;</a:t>
            </a:r>
            <a:endParaRPr lang="it-IT" sz="9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32" name="PlaceHolder 6"/>
          <p:cNvSpPr>
            <a:spLocks noGrp="1"/>
          </p:cNvSpPr>
          <p:nvPr>
            <p:ph type="sldNum" idx="47"/>
          </p:nvPr>
        </p:nvSpPr>
        <p:spPr>
          <a:xfrm>
            <a:off x="10375560" y="6446880"/>
            <a:ext cx="77976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it-IT" sz="105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B1AEA6EF-46F2-4A6B-A33B-2710FF4B92E5}" type="slidenum">
              <a:rPr lang="it-IT" sz="105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Calibri"/>
              </a:rPr>
              <a:t>‹N›</a:t>
            </a:fld>
            <a:endParaRPr lang="it-IT" sz="105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233" name="Gruppo 4"/>
          <p:cNvGrpSpPr/>
          <p:nvPr/>
        </p:nvGrpSpPr>
        <p:grpSpPr>
          <a:xfrm>
            <a:off x="0" y="6133680"/>
            <a:ext cx="12191760" cy="713160"/>
            <a:chOff x="0" y="6133680"/>
            <a:chExt cx="12191760" cy="713160"/>
          </a:xfrm>
        </p:grpSpPr>
        <p:sp>
          <p:nvSpPr>
            <p:cNvPr id="234" name="Rettangolo 5"/>
            <p:cNvSpPr/>
            <p:nvPr/>
          </p:nvSpPr>
          <p:spPr>
            <a:xfrm rot="16200000">
              <a:off x="6073200" y="60480"/>
              <a:ext cx="45360" cy="1219176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it-IT" sz="1800" b="0" u="none" strike="noStrike">
                <a:solidFill>
                  <a:schemeClr val="lt1"/>
                </a:solidFill>
                <a:effectLst/>
                <a:uFillTx/>
                <a:latin typeface="Calibri"/>
              </a:endParaRPr>
            </a:p>
          </p:txBody>
        </p:sp>
        <p:sp>
          <p:nvSpPr>
            <p:cNvPr id="235" name="Rettangolo 6"/>
            <p:cNvSpPr/>
            <p:nvPr/>
          </p:nvSpPr>
          <p:spPr>
            <a:xfrm rot="16200000">
              <a:off x="6044040" y="131040"/>
              <a:ext cx="103680" cy="12191760"/>
            </a:xfrm>
            <a:prstGeom prst="rect">
              <a:avLst/>
            </a:prstGeom>
            <a:solidFill>
              <a:srgbClr val="2E3D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it-IT" sz="1800" b="0" u="none" strike="noStrike">
                <a:solidFill>
                  <a:schemeClr val="lt1"/>
                </a:solidFill>
                <a:effectLst/>
                <a:uFillTx/>
                <a:latin typeface="Calibri"/>
              </a:endParaRPr>
            </a:p>
          </p:txBody>
        </p:sp>
        <p:pic>
          <p:nvPicPr>
            <p:cNvPr id="236" name="Immagine 10"/>
            <p:cNvPicPr/>
            <p:nvPr/>
          </p:nvPicPr>
          <p:blipFill>
            <a:blip r:embed="rId3"/>
            <a:stretch/>
          </p:blipFill>
          <p:spPr>
            <a:xfrm>
              <a:off x="0" y="6278400"/>
              <a:ext cx="12191760" cy="568440"/>
            </a:xfrm>
            <a:prstGeom prst="rect">
              <a:avLst/>
            </a:prstGeom>
            <a:noFill/>
            <a:ln w="0">
              <a:noFill/>
            </a:ln>
          </p:spPr>
        </p:pic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nfront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Rettangolo 7"/>
          <p:cNvSpPr/>
          <p:nvPr/>
        </p:nvSpPr>
        <p:spPr>
          <a:xfrm>
            <a:off x="0" y="1011960"/>
            <a:ext cx="1036080" cy="685440"/>
          </a:xfrm>
          <a:prstGeom prst="rect">
            <a:avLst/>
          </a:prstGeom>
          <a:solidFill>
            <a:srgbClr val="4A66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it-IT" sz="1800" b="0" u="none" strike="noStrik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grpSp>
        <p:nvGrpSpPr>
          <p:cNvPr id="238" name="Gruppo 11"/>
          <p:cNvGrpSpPr/>
          <p:nvPr/>
        </p:nvGrpSpPr>
        <p:grpSpPr>
          <a:xfrm>
            <a:off x="8166600" y="10800"/>
            <a:ext cx="2857320" cy="6846840"/>
            <a:chOff x="8166600" y="10800"/>
            <a:chExt cx="2857320" cy="6846840"/>
          </a:xfrm>
        </p:grpSpPr>
        <p:sp>
          <p:nvSpPr>
            <p:cNvPr id="239" name="Parallelogramma 14"/>
            <p:cNvSpPr/>
            <p:nvPr/>
          </p:nvSpPr>
          <p:spPr>
            <a:xfrm>
              <a:off x="8166600" y="10800"/>
              <a:ext cx="2857320" cy="6846840"/>
            </a:xfrm>
            <a:prstGeom prst="parallelogram">
              <a:avLst>
                <a:gd name="adj" fmla="val 0"/>
              </a:avLst>
            </a:prstGeom>
            <a:solidFill>
              <a:srgbClr val="FBFC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horzOverflow="overflow" numCol="1" spcCol="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it-IT" sz="1800" b="0" u="none" strike="noStrike">
                <a:solidFill>
                  <a:schemeClr val="lt1"/>
                </a:solidFill>
                <a:effectLst/>
                <a:uFillTx/>
                <a:latin typeface="Calibri"/>
              </a:endParaRPr>
            </a:p>
          </p:txBody>
        </p:sp>
        <p:pic>
          <p:nvPicPr>
            <p:cNvPr id="240" name="Immagine 9"/>
            <p:cNvPicPr/>
            <p:nvPr/>
          </p:nvPicPr>
          <p:blipFill>
            <a:blip r:embed="rId2"/>
            <a:stretch/>
          </p:blipFill>
          <p:spPr>
            <a:xfrm>
              <a:off x="8166600" y="580320"/>
              <a:ext cx="2831040" cy="4929480"/>
            </a:xfrm>
            <a:prstGeom prst="rect">
              <a:avLst/>
            </a:prstGeom>
            <a:noFill/>
            <a:ln w="0">
              <a:noFill/>
            </a:ln>
          </p:spPr>
        </p:pic>
      </p:grpSp>
      <p:sp>
        <p:nvSpPr>
          <p:cNvPr id="241" name="PlaceHolder 1"/>
          <p:cNvSpPr>
            <a:spLocks noGrp="1"/>
          </p:cNvSpPr>
          <p:nvPr>
            <p:ph type="title"/>
          </p:nvPr>
        </p:nvSpPr>
        <p:spPr>
          <a:xfrm>
            <a:off x="1097280" y="286560"/>
            <a:ext cx="10058040" cy="14504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it-IT" sz="4800" b="1" u="none" strike="noStrike" spc="-51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Calibri"/>
              </a:rPr>
              <a:t>Fare clic per modificare lo stile del titolo dello schema</a:t>
            </a:r>
            <a:endParaRPr lang="it-IT" sz="48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242" name="PlaceHolder 2"/>
          <p:cNvSpPr>
            <a:spLocks noGrp="1"/>
          </p:cNvSpPr>
          <p:nvPr>
            <p:ph type="body"/>
          </p:nvPr>
        </p:nvSpPr>
        <p:spPr>
          <a:xfrm>
            <a:off x="1097280" y="2057400"/>
            <a:ext cx="4639320" cy="7358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100000"/>
              </a:lnSpc>
              <a:spcBef>
                <a:spcPts val="1199"/>
              </a:spcBef>
              <a:spcAft>
                <a:spcPts val="201"/>
              </a:spcAft>
              <a:buNone/>
              <a:tabLst>
                <a:tab pos="0" algn="l"/>
              </a:tabLst>
            </a:pPr>
            <a:r>
              <a:rPr lang="it-IT" sz="2400" b="1" u="none" strike="noStrike" cap="all">
                <a:solidFill>
                  <a:schemeClr val="accent1"/>
                </a:solidFill>
                <a:effectLst/>
                <a:uFillTx/>
                <a:latin typeface="Calibri"/>
              </a:rPr>
              <a:t>Fare clic per modificare gli stili del testo dello schema</a:t>
            </a:r>
            <a:endParaRPr lang="it-IT" sz="2400" b="0" u="none" strike="noStrike">
              <a:solidFill>
                <a:schemeClr val="dk1">
                  <a:lumMod val="75000"/>
                  <a:lumOff val="25000"/>
                </a:schemeClr>
              </a:solidFill>
              <a:effectLst/>
              <a:uFillTx/>
              <a:latin typeface="Calibri"/>
            </a:endParaRPr>
          </a:p>
        </p:txBody>
      </p:sp>
      <p:sp>
        <p:nvSpPr>
          <p:cNvPr id="243" name="PlaceHolder 3"/>
          <p:cNvSpPr>
            <a:spLocks noGrp="1"/>
          </p:cNvSpPr>
          <p:nvPr>
            <p:ph type="body"/>
          </p:nvPr>
        </p:nvSpPr>
        <p:spPr>
          <a:xfrm>
            <a:off x="1186560" y="2958120"/>
            <a:ext cx="4639320" cy="2910600"/>
          </a:xfrm>
          <a:prstGeom prst="rect">
            <a:avLst/>
          </a:prstGeom>
          <a:noFill/>
          <a:ln w="0">
            <a:noFill/>
          </a:ln>
        </p:spPr>
        <p:txBody>
          <a:bodyPr lIns="0" tIns="45720" rIns="0" bIns="45720" anchor="t">
            <a:noAutofit/>
          </a:bodyPr>
          <a:lstStyle/>
          <a:p>
            <a:pPr marL="266760" indent="-266760" defTabSz="914400">
              <a:lnSpc>
                <a:spcPct val="100000"/>
              </a:lnSpc>
              <a:spcBef>
                <a:spcPts val="1199"/>
              </a:spcBef>
              <a:spcAft>
                <a:spcPts val="201"/>
              </a:spcAft>
              <a:buClr>
                <a:srgbClr val="4A66AC"/>
              </a:buClr>
              <a:buFont typeface="Wingdings" charset="2"/>
              <a:buChar char=""/>
            </a:pPr>
            <a:r>
              <a:rPr lang="it-IT" sz="20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Calibri"/>
              </a:rPr>
              <a:t>Fare clic per modificare gli stili del testo dello schema</a:t>
            </a:r>
          </a:p>
          <a:p>
            <a:pPr marL="384120" lvl="1" indent="-182880" defTabSz="914400">
              <a:lnSpc>
                <a:spcPct val="100000"/>
              </a:lnSpc>
              <a:spcBef>
                <a:spcPts val="201"/>
              </a:spcBef>
              <a:spcAft>
                <a:spcPts val="400"/>
              </a:spcAft>
              <a:buClr>
                <a:srgbClr val="4A66AC"/>
              </a:buClr>
              <a:buFont typeface="Wingdings" charset="2"/>
              <a:buChar char=""/>
            </a:pPr>
            <a:r>
              <a:rPr lang="it-IT" sz="18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Calibri"/>
              </a:rPr>
              <a:t>Secondo livello</a:t>
            </a:r>
          </a:p>
          <a:p>
            <a:pPr marL="567000" lvl="2" indent="-182880" defTabSz="914400">
              <a:lnSpc>
                <a:spcPct val="100000"/>
              </a:lnSpc>
              <a:spcBef>
                <a:spcPts val="201"/>
              </a:spcBef>
              <a:spcAft>
                <a:spcPts val="400"/>
              </a:spcAft>
              <a:buClr>
                <a:srgbClr val="4A66AC"/>
              </a:buClr>
              <a:buFont typeface="Wingdings" charset="2"/>
              <a:buChar char=""/>
            </a:pPr>
            <a:r>
              <a:rPr lang="it-IT" sz="14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Calibri"/>
              </a:rPr>
              <a:t>Terzo livello</a:t>
            </a:r>
          </a:p>
          <a:p>
            <a:pPr marL="749880" lvl="3" indent="-182880" defTabSz="914400">
              <a:lnSpc>
                <a:spcPct val="100000"/>
              </a:lnSpc>
              <a:spcBef>
                <a:spcPts val="201"/>
              </a:spcBef>
              <a:spcAft>
                <a:spcPts val="400"/>
              </a:spcAft>
              <a:buClr>
                <a:srgbClr val="4A66AC"/>
              </a:buClr>
              <a:buFont typeface="Wingdings" charset="2"/>
              <a:buChar char=""/>
            </a:pPr>
            <a:r>
              <a:rPr lang="it-IT" sz="14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Calibri"/>
              </a:rPr>
              <a:t>Quarto livello</a:t>
            </a:r>
          </a:p>
          <a:p>
            <a:pPr marL="932760" lvl="4" indent="-182880" defTabSz="914400">
              <a:lnSpc>
                <a:spcPct val="100000"/>
              </a:lnSpc>
              <a:spcBef>
                <a:spcPts val="201"/>
              </a:spcBef>
              <a:spcAft>
                <a:spcPts val="400"/>
              </a:spcAft>
              <a:buClr>
                <a:srgbClr val="4A66AC"/>
              </a:buClr>
              <a:buFont typeface="Wingdings" charset="2"/>
              <a:buChar char=""/>
            </a:pPr>
            <a:r>
              <a:rPr lang="it-IT" sz="14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Calibri"/>
              </a:rPr>
              <a:t>Quinto livello</a:t>
            </a:r>
          </a:p>
        </p:txBody>
      </p:sp>
      <p:sp>
        <p:nvSpPr>
          <p:cNvPr id="244" name="PlaceHolder 4"/>
          <p:cNvSpPr>
            <a:spLocks noGrp="1"/>
          </p:cNvSpPr>
          <p:nvPr>
            <p:ph type="body"/>
          </p:nvPr>
        </p:nvSpPr>
        <p:spPr>
          <a:xfrm>
            <a:off x="6516000" y="2057400"/>
            <a:ext cx="4639320" cy="7358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100000"/>
              </a:lnSpc>
              <a:spcBef>
                <a:spcPts val="1199"/>
              </a:spcBef>
              <a:spcAft>
                <a:spcPts val="201"/>
              </a:spcAft>
              <a:buNone/>
              <a:tabLst>
                <a:tab pos="0" algn="l"/>
              </a:tabLst>
            </a:pPr>
            <a:r>
              <a:rPr lang="it-IT" sz="2400" b="1" u="none" strike="noStrike" cap="all">
                <a:solidFill>
                  <a:schemeClr val="accent1"/>
                </a:solidFill>
                <a:effectLst/>
                <a:uFillTx/>
                <a:latin typeface="Calibri"/>
              </a:rPr>
              <a:t>Fare clic per modificare gli stili del testo dello schema</a:t>
            </a:r>
            <a:endParaRPr lang="it-IT" sz="2400" b="0" u="none" strike="noStrike">
              <a:solidFill>
                <a:schemeClr val="dk1">
                  <a:lumMod val="75000"/>
                  <a:lumOff val="25000"/>
                </a:schemeClr>
              </a:solidFill>
              <a:effectLst/>
              <a:uFillTx/>
              <a:latin typeface="Calibri"/>
            </a:endParaRPr>
          </a:p>
        </p:txBody>
      </p:sp>
      <p:sp>
        <p:nvSpPr>
          <p:cNvPr id="245" name="PlaceHolder 5"/>
          <p:cNvSpPr>
            <a:spLocks noGrp="1"/>
          </p:cNvSpPr>
          <p:nvPr>
            <p:ph type="body"/>
          </p:nvPr>
        </p:nvSpPr>
        <p:spPr>
          <a:xfrm>
            <a:off x="6605280" y="2958120"/>
            <a:ext cx="4639320" cy="2910600"/>
          </a:xfrm>
          <a:prstGeom prst="rect">
            <a:avLst/>
          </a:prstGeom>
          <a:noFill/>
          <a:ln w="0">
            <a:noFill/>
          </a:ln>
        </p:spPr>
        <p:txBody>
          <a:bodyPr lIns="0" tIns="45720" rIns="0" bIns="45720" anchor="t">
            <a:noAutofit/>
          </a:bodyPr>
          <a:lstStyle/>
          <a:p>
            <a:pPr marL="266760" indent="-266760" defTabSz="914400">
              <a:lnSpc>
                <a:spcPct val="100000"/>
              </a:lnSpc>
              <a:spcBef>
                <a:spcPts val="1199"/>
              </a:spcBef>
              <a:spcAft>
                <a:spcPts val="201"/>
              </a:spcAft>
              <a:buClr>
                <a:srgbClr val="4A66AC"/>
              </a:buClr>
              <a:buFont typeface="Wingdings" charset="2"/>
              <a:buChar char=""/>
            </a:pPr>
            <a:r>
              <a:rPr lang="it-IT" sz="20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Calibri"/>
              </a:rPr>
              <a:t>Fare clic per modificare gli stili del testo dello schema</a:t>
            </a:r>
          </a:p>
          <a:p>
            <a:pPr marL="384120" lvl="1" indent="-182880" defTabSz="914400">
              <a:lnSpc>
                <a:spcPct val="100000"/>
              </a:lnSpc>
              <a:spcBef>
                <a:spcPts val="201"/>
              </a:spcBef>
              <a:spcAft>
                <a:spcPts val="400"/>
              </a:spcAft>
              <a:buClr>
                <a:srgbClr val="4A66AC"/>
              </a:buClr>
              <a:buFont typeface="Wingdings" charset="2"/>
              <a:buChar char=""/>
            </a:pPr>
            <a:r>
              <a:rPr lang="it-IT" sz="18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Calibri"/>
              </a:rPr>
              <a:t>Secondo livello</a:t>
            </a:r>
          </a:p>
          <a:p>
            <a:pPr marL="567000" lvl="2" indent="-182880" defTabSz="914400">
              <a:lnSpc>
                <a:spcPct val="100000"/>
              </a:lnSpc>
              <a:spcBef>
                <a:spcPts val="201"/>
              </a:spcBef>
              <a:spcAft>
                <a:spcPts val="400"/>
              </a:spcAft>
              <a:buClr>
                <a:srgbClr val="4A66AC"/>
              </a:buClr>
              <a:buFont typeface="Wingdings" charset="2"/>
              <a:buChar char=""/>
            </a:pPr>
            <a:r>
              <a:rPr lang="it-IT" sz="14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Calibri"/>
              </a:rPr>
              <a:t>Terzo livello</a:t>
            </a:r>
          </a:p>
          <a:p>
            <a:pPr marL="749880" lvl="3" indent="-182880" defTabSz="914400">
              <a:lnSpc>
                <a:spcPct val="100000"/>
              </a:lnSpc>
              <a:spcBef>
                <a:spcPts val="201"/>
              </a:spcBef>
              <a:spcAft>
                <a:spcPts val="400"/>
              </a:spcAft>
              <a:buClr>
                <a:srgbClr val="4A66AC"/>
              </a:buClr>
              <a:buFont typeface="Wingdings" charset="2"/>
              <a:buChar char=""/>
            </a:pPr>
            <a:r>
              <a:rPr lang="it-IT" sz="14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Calibri"/>
              </a:rPr>
              <a:t>Quarto livello</a:t>
            </a:r>
          </a:p>
          <a:p>
            <a:pPr marL="932760" lvl="4" indent="-182880" defTabSz="914400">
              <a:lnSpc>
                <a:spcPct val="100000"/>
              </a:lnSpc>
              <a:spcBef>
                <a:spcPts val="201"/>
              </a:spcBef>
              <a:spcAft>
                <a:spcPts val="400"/>
              </a:spcAft>
              <a:buClr>
                <a:srgbClr val="4A66AC"/>
              </a:buClr>
              <a:buFont typeface="Wingdings" charset="2"/>
              <a:buChar char=""/>
            </a:pPr>
            <a:r>
              <a:rPr lang="it-IT" sz="14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Calibri"/>
              </a:rPr>
              <a:t>Quinto livello</a:t>
            </a:r>
          </a:p>
        </p:txBody>
      </p:sp>
      <p:sp>
        <p:nvSpPr>
          <p:cNvPr id="246" name="PlaceHolder 6"/>
          <p:cNvSpPr>
            <a:spLocks noGrp="1"/>
          </p:cNvSpPr>
          <p:nvPr>
            <p:ph type="dt" idx="48"/>
          </p:nvPr>
        </p:nvSpPr>
        <p:spPr>
          <a:xfrm>
            <a:off x="6834240" y="6446880"/>
            <a:ext cx="25844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it-IT" sz="9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r>
              <a:rPr lang="it-IT" sz="9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Calibri"/>
              </a:rPr>
              <a:t>&lt;data/ora&gt;</a:t>
            </a:r>
            <a:endParaRPr lang="it-IT" sz="9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7" name="PlaceHolder 7"/>
          <p:cNvSpPr>
            <a:spLocks noGrp="1"/>
          </p:cNvSpPr>
          <p:nvPr>
            <p:ph type="ftr" idx="49"/>
          </p:nvPr>
        </p:nvSpPr>
        <p:spPr>
          <a:xfrm>
            <a:off x="1097280" y="6446880"/>
            <a:ext cx="484596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lang="it-IT" sz="900" b="0" u="none" strike="noStrike" cap="all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lang="it-IT" sz="900" b="0" u="none" strike="noStrike" cap="all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Calibri"/>
              </a:rPr>
              <a:t>&lt;piè di pagina&gt;</a:t>
            </a:r>
            <a:endParaRPr lang="it-IT" sz="9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8" name="PlaceHolder 8"/>
          <p:cNvSpPr>
            <a:spLocks noGrp="1"/>
          </p:cNvSpPr>
          <p:nvPr>
            <p:ph type="sldNum" idx="50"/>
          </p:nvPr>
        </p:nvSpPr>
        <p:spPr>
          <a:xfrm>
            <a:off x="10375560" y="6446880"/>
            <a:ext cx="77976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it-IT" sz="105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6E891382-C619-4507-94FE-480CDE87B59B}" type="slidenum">
              <a:rPr lang="it-IT" sz="105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Calibri"/>
              </a:rPr>
              <a:t>‹N›</a:t>
            </a:fld>
            <a:endParaRPr lang="it-IT" sz="105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249" name="Gruppo 6"/>
          <p:cNvGrpSpPr/>
          <p:nvPr/>
        </p:nvGrpSpPr>
        <p:grpSpPr>
          <a:xfrm>
            <a:off x="0" y="6133680"/>
            <a:ext cx="12191760" cy="713160"/>
            <a:chOff x="0" y="6133680"/>
            <a:chExt cx="12191760" cy="713160"/>
          </a:xfrm>
        </p:grpSpPr>
        <p:sp>
          <p:nvSpPr>
            <p:cNvPr id="250" name="Rettangolo 7"/>
            <p:cNvSpPr/>
            <p:nvPr/>
          </p:nvSpPr>
          <p:spPr>
            <a:xfrm rot="16200000">
              <a:off x="6073200" y="60480"/>
              <a:ext cx="45360" cy="1219176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it-IT" sz="1800" b="0" u="none" strike="noStrike">
                <a:solidFill>
                  <a:schemeClr val="lt1"/>
                </a:solidFill>
                <a:effectLst/>
                <a:uFillTx/>
                <a:latin typeface="Calibri"/>
              </a:endParaRPr>
            </a:p>
          </p:txBody>
        </p:sp>
        <p:sp>
          <p:nvSpPr>
            <p:cNvPr id="251" name="Rettangolo 8"/>
            <p:cNvSpPr/>
            <p:nvPr/>
          </p:nvSpPr>
          <p:spPr>
            <a:xfrm rot="16200000">
              <a:off x="6044040" y="131040"/>
              <a:ext cx="103680" cy="12191760"/>
            </a:xfrm>
            <a:prstGeom prst="rect">
              <a:avLst/>
            </a:prstGeom>
            <a:solidFill>
              <a:srgbClr val="2E3D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it-IT" sz="1800" b="0" u="none" strike="noStrike">
                <a:solidFill>
                  <a:schemeClr val="lt1"/>
                </a:solidFill>
                <a:effectLst/>
                <a:uFillTx/>
                <a:latin typeface="Calibri"/>
              </a:endParaRPr>
            </a:p>
          </p:txBody>
        </p:sp>
        <p:pic>
          <p:nvPicPr>
            <p:cNvPr id="252" name="Immagine 12"/>
            <p:cNvPicPr/>
            <p:nvPr/>
          </p:nvPicPr>
          <p:blipFill>
            <a:blip r:embed="rId3"/>
            <a:stretch/>
          </p:blipFill>
          <p:spPr>
            <a:xfrm>
              <a:off x="0" y="6278400"/>
              <a:ext cx="12191760" cy="568440"/>
            </a:xfrm>
            <a:prstGeom prst="rect">
              <a:avLst/>
            </a:prstGeom>
            <a:noFill/>
            <a:ln w="0">
              <a:noFill/>
            </a:ln>
          </p:spPr>
        </p:pic>
      </p:grp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Rettangolo 7"/>
          <p:cNvSpPr/>
          <p:nvPr/>
        </p:nvSpPr>
        <p:spPr>
          <a:xfrm>
            <a:off x="0" y="1011960"/>
            <a:ext cx="1036080" cy="685440"/>
          </a:xfrm>
          <a:prstGeom prst="rect">
            <a:avLst/>
          </a:prstGeom>
          <a:solidFill>
            <a:srgbClr val="4A66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it-IT" sz="1800" b="0" u="none" strike="noStrik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grpSp>
        <p:nvGrpSpPr>
          <p:cNvPr id="254" name="Gruppo 11"/>
          <p:cNvGrpSpPr/>
          <p:nvPr/>
        </p:nvGrpSpPr>
        <p:grpSpPr>
          <a:xfrm>
            <a:off x="8166600" y="10800"/>
            <a:ext cx="2857320" cy="6846840"/>
            <a:chOff x="8166600" y="10800"/>
            <a:chExt cx="2857320" cy="6846840"/>
          </a:xfrm>
        </p:grpSpPr>
        <p:sp>
          <p:nvSpPr>
            <p:cNvPr id="255" name="Parallelogramma 14"/>
            <p:cNvSpPr/>
            <p:nvPr/>
          </p:nvSpPr>
          <p:spPr>
            <a:xfrm>
              <a:off x="8166600" y="10800"/>
              <a:ext cx="2857320" cy="6846840"/>
            </a:xfrm>
            <a:prstGeom prst="parallelogram">
              <a:avLst>
                <a:gd name="adj" fmla="val 0"/>
              </a:avLst>
            </a:prstGeom>
            <a:solidFill>
              <a:srgbClr val="FBFC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horzOverflow="overflow" numCol="1" spcCol="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it-IT" sz="1800" b="0" u="none" strike="noStrike">
                <a:solidFill>
                  <a:schemeClr val="lt1"/>
                </a:solidFill>
                <a:effectLst/>
                <a:uFillTx/>
                <a:latin typeface="Calibri"/>
              </a:endParaRPr>
            </a:p>
          </p:txBody>
        </p:sp>
        <p:pic>
          <p:nvPicPr>
            <p:cNvPr id="256" name="Immagine 9"/>
            <p:cNvPicPr/>
            <p:nvPr/>
          </p:nvPicPr>
          <p:blipFill>
            <a:blip r:embed="rId2"/>
            <a:stretch/>
          </p:blipFill>
          <p:spPr>
            <a:xfrm>
              <a:off x="8166600" y="580320"/>
              <a:ext cx="2831040" cy="4929480"/>
            </a:xfrm>
            <a:prstGeom prst="rect">
              <a:avLst/>
            </a:prstGeom>
            <a:noFill/>
            <a:ln w="0">
              <a:noFill/>
            </a:ln>
          </p:spPr>
        </p:pic>
      </p:grpSp>
      <p:sp>
        <p:nvSpPr>
          <p:cNvPr id="257" name="PlaceHolder 1"/>
          <p:cNvSpPr>
            <a:spLocks noGrp="1"/>
          </p:cNvSpPr>
          <p:nvPr>
            <p:ph type="title"/>
          </p:nvPr>
        </p:nvSpPr>
        <p:spPr>
          <a:xfrm>
            <a:off x="1097280" y="286560"/>
            <a:ext cx="10058040" cy="14504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it-IT" sz="4800" b="1" u="none" strike="noStrike" spc="-51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Calibri"/>
              </a:rPr>
              <a:t>Fare clic per modificare lo stile del titolo dello schema</a:t>
            </a:r>
            <a:endParaRPr lang="it-IT" sz="48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258" name="PlaceHolder 2"/>
          <p:cNvSpPr>
            <a:spLocks noGrp="1"/>
          </p:cNvSpPr>
          <p:nvPr>
            <p:ph type="dt" idx="51"/>
          </p:nvPr>
        </p:nvSpPr>
        <p:spPr>
          <a:xfrm>
            <a:off x="6834240" y="6446880"/>
            <a:ext cx="25844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it-IT" sz="9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r>
              <a:rPr lang="it-IT" sz="9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Calibri"/>
              </a:rPr>
              <a:t>&lt;data/ora&gt;</a:t>
            </a:r>
            <a:endParaRPr lang="it-IT" sz="9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9" name="PlaceHolder 3"/>
          <p:cNvSpPr>
            <a:spLocks noGrp="1"/>
          </p:cNvSpPr>
          <p:nvPr>
            <p:ph type="ftr" idx="52"/>
          </p:nvPr>
        </p:nvSpPr>
        <p:spPr>
          <a:xfrm>
            <a:off x="1097280" y="6446880"/>
            <a:ext cx="484596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lang="it-IT" sz="900" b="0" u="none" strike="noStrike" cap="all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lang="it-IT" sz="900" b="0" u="none" strike="noStrike" cap="all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Calibri"/>
              </a:rPr>
              <a:t>&lt;piè di pagina&gt;</a:t>
            </a:r>
            <a:endParaRPr lang="it-IT" sz="9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60" name="PlaceHolder 4"/>
          <p:cNvSpPr>
            <a:spLocks noGrp="1"/>
          </p:cNvSpPr>
          <p:nvPr>
            <p:ph type="sldNum" idx="53"/>
          </p:nvPr>
        </p:nvSpPr>
        <p:spPr>
          <a:xfrm>
            <a:off x="10375560" y="6446880"/>
            <a:ext cx="77976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it-IT" sz="105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A14904B8-EB60-4179-A170-F4F3D061D700}" type="slidenum">
              <a:rPr lang="it-IT" sz="105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Calibri"/>
              </a:rPr>
              <a:t>‹N›</a:t>
            </a:fld>
            <a:endParaRPr lang="it-IT" sz="105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261" name="Gruppo 2"/>
          <p:cNvGrpSpPr/>
          <p:nvPr/>
        </p:nvGrpSpPr>
        <p:grpSpPr>
          <a:xfrm>
            <a:off x="0" y="6133680"/>
            <a:ext cx="12191760" cy="713160"/>
            <a:chOff x="0" y="6133680"/>
            <a:chExt cx="12191760" cy="713160"/>
          </a:xfrm>
        </p:grpSpPr>
        <p:sp>
          <p:nvSpPr>
            <p:cNvPr id="262" name="Rettangolo 3"/>
            <p:cNvSpPr/>
            <p:nvPr/>
          </p:nvSpPr>
          <p:spPr>
            <a:xfrm rot="16200000">
              <a:off x="6073200" y="60480"/>
              <a:ext cx="45360" cy="1219176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it-IT" sz="1800" b="0" u="none" strike="noStrike">
                <a:solidFill>
                  <a:schemeClr val="lt1"/>
                </a:solidFill>
                <a:effectLst/>
                <a:uFillTx/>
                <a:latin typeface="Calibri"/>
              </a:endParaRPr>
            </a:p>
          </p:txBody>
        </p:sp>
        <p:sp>
          <p:nvSpPr>
            <p:cNvPr id="263" name="Rettangolo 4"/>
            <p:cNvSpPr/>
            <p:nvPr/>
          </p:nvSpPr>
          <p:spPr>
            <a:xfrm rot="16200000">
              <a:off x="6044040" y="131040"/>
              <a:ext cx="103680" cy="12191760"/>
            </a:xfrm>
            <a:prstGeom prst="rect">
              <a:avLst/>
            </a:prstGeom>
            <a:solidFill>
              <a:srgbClr val="2E3D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it-IT" sz="1800" b="0" u="none" strike="noStrike">
                <a:solidFill>
                  <a:schemeClr val="lt1"/>
                </a:solidFill>
                <a:effectLst/>
                <a:uFillTx/>
                <a:latin typeface="Calibri"/>
              </a:endParaRPr>
            </a:p>
          </p:txBody>
        </p:sp>
        <p:pic>
          <p:nvPicPr>
            <p:cNvPr id="264" name="Immagine 8"/>
            <p:cNvPicPr/>
            <p:nvPr/>
          </p:nvPicPr>
          <p:blipFill>
            <a:blip r:embed="rId3"/>
            <a:stretch/>
          </p:blipFill>
          <p:spPr>
            <a:xfrm>
              <a:off x="0" y="6278400"/>
              <a:ext cx="12191760" cy="568440"/>
            </a:xfrm>
            <a:prstGeom prst="rect">
              <a:avLst/>
            </a:prstGeom>
            <a:noFill/>
            <a:ln w="0">
              <a:noFill/>
            </a:ln>
          </p:spPr>
        </p:pic>
      </p:grpSp>
      <p:sp>
        <p:nvSpPr>
          <p:cNvPr id="265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0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Calibri"/>
              </a:rPr>
              <a:t>Fai clic per modificare il formato del testo della struttura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it-IT" sz="14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Calibri"/>
              </a:rPr>
              <a:t>Secondo livello struttura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14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Calibri"/>
              </a:rPr>
              <a:t>Terzo livello struttura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it-IT" sz="14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Calibri"/>
              </a:rPr>
              <a:t>Quarto livello struttura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0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Calibri"/>
              </a:rPr>
              <a:t>Quinto livello struttura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0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Calibri"/>
              </a:rPr>
              <a:t>Sesto livello struttura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0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Calibri"/>
              </a:rPr>
              <a:t>Settimo livello struttura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ntenuto con didascalia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7" hidden="1"/>
          <p:cNvSpPr/>
          <p:nvPr/>
        </p:nvSpPr>
        <p:spPr>
          <a:xfrm>
            <a:off x="0" y="1011960"/>
            <a:ext cx="1036080" cy="685440"/>
          </a:xfrm>
          <a:prstGeom prst="rect">
            <a:avLst/>
          </a:prstGeom>
          <a:solidFill>
            <a:srgbClr val="4A66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it-IT" sz="1800" b="0" u="none" strike="noStrik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grpSp>
        <p:nvGrpSpPr>
          <p:cNvPr id="10" name="Gruppo 11"/>
          <p:cNvGrpSpPr/>
          <p:nvPr/>
        </p:nvGrpSpPr>
        <p:grpSpPr>
          <a:xfrm>
            <a:off x="8166600" y="10800"/>
            <a:ext cx="2857320" cy="6846840"/>
            <a:chOff x="8166600" y="10800"/>
            <a:chExt cx="2857320" cy="6846840"/>
          </a:xfrm>
        </p:grpSpPr>
        <p:sp>
          <p:nvSpPr>
            <p:cNvPr id="11" name="Parallelogramma 14"/>
            <p:cNvSpPr/>
            <p:nvPr/>
          </p:nvSpPr>
          <p:spPr>
            <a:xfrm>
              <a:off x="8166600" y="10800"/>
              <a:ext cx="2857320" cy="6846840"/>
            </a:xfrm>
            <a:prstGeom prst="parallelogram">
              <a:avLst>
                <a:gd name="adj" fmla="val 0"/>
              </a:avLst>
            </a:prstGeom>
            <a:solidFill>
              <a:srgbClr val="FBFC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horzOverflow="overflow" numCol="1" spcCol="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it-IT" sz="1800" b="0" u="none" strike="noStrike">
                <a:solidFill>
                  <a:schemeClr val="lt1"/>
                </a:solidFill>
                <a:effectLst/>
                <a:uFillTx/>
                <a:latin typeface="Calibri"/>
              </a:endParaRPr>
            </a:p>
          </p:txBody>
        </p:sp>
        <p:pic>
          <p:nvPicPr>
            <p:cNvPr id="12" name="Immagine 9"/>
            <p:cNvPicPr/>
            <p:nvPr/>
          </p:nvPicPr>
          <p:blipFill>
            <a:blip r:embed="rId2"/>
            <a:stretch/>
          </p:blipFill>
          <p:spPr>
            <a:xfrm>
              <a:off x="8166600" y="580320"/>
              <a:ext cx="2831040" cy="4929480"/>
            </a:xfrm>
            <a:prstGeom prst="rect">
              <a:avLst/>
            </a:prstGeom>
            <a:noFill/>
            <a:ln w="0">
              <a:noFill/>
            </a:ln>
          </p:spPr>
        </p:pic>
      </p:grpSp>
      <p:grpSp>
        <p:nvGrpSpPr>
          <p:cNvPr id="13" name="Gruppo 5"/>
          <p:cNvGrpSpPr/>
          <p:nvPr/>
        </p:nvGrpSpPr>
        <p:grpSpPr>
          <a:xfrm>
            <a:off x="8166600" y="10800"/>
            <a:ext cx="2857320" cy="6846840"/>
            <a:chOff x="8166600" y="10800"/>
            <a:chExt cx="2857320" cy="6846840"/>
          </a:xfrm>
        </p:grpSpPr>
        <p:sp>
          <p:nvSpPr>
            <p:cNvPr id="14" name="Parallelogramma 14"/>
            <p:cNvSpPr/>
            <p:nvPr/>
          </p:nvSpPr>
          <p:spPr>
            <a:xfrm>
              <a:off x="8166600" y="10800"/>
              <a:ext cx="2857320" cy="6846840"/>
            </a:xfrm>
            <a:prstGeom prst="parallelogram">
              <a:avLst>
                <a:gd name="adj" fmla="val 0"/>
              </a:avLst>
            </a:prstGeom>
            <a:solidFill>
              <a:srgbClr val="FBFC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horzOverflow="overflow" numCol="1" spcCol="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it-IT" sz="1800" b="0" u="none" strike="noStrike">
                <a:solidFill>
                  <a:schemeClr val="lt1"/>
                </a:solidFill>
                <a:effectLst/>
                <a:uFillTx/>
                <a:latin typeface="Calibri"/>
              </a:endParaRPr>
            </a:p>
          </p:txBody>
        </p:sp>
        <p:pic>
          <p:nvPicPr>
            <p:cNvPr id="15" name="Immagine 12"/>
            <p:cNvPicPr/>
            <p:nvPr/>
          </p:nvPicPr>
          <p:blipFill>
            <a:blip r:embed="rId2"/>
            <a:stretch/>
          </p:blipFill>
          <p:spPr>
            <a:xfrm>
              <a:off x="8166600" y="580320"/>
              <a:ext cx="2831040" cy="4929480"/>
            </a:xfrm>
            <a:prstGeom prst="rect">
              <a:avLst/>
            </a:prstGeom>
            <a:noFill/>
            <a:ln w="0">
              <a:noFill/>
            </a:ln>
          </p:spPr>
        </p:pic>
      </p:grpSp>
      <p:sp>
        <p:nvSpPr>
          <p:cNvPr id="16" name="Rettangolo 7"/>
          <p:cNvSpPr/>
          <p:nvPr/>
        </p:nvSpPr>
        <p:spPr>
          <a:xfrm>
            <a:off x="0" y="0"/>
            <a:ext cx="4654080" cy="586404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it-IT" sz="18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1092240" y="786240"/>
            <a:ext cx="3068640" cy="20937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rm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it-IT" sz="3600" b="0" u="none" strike="noStrike" spc="-51">
                <a:solidFill>
                  <a:srgbClr val="FFFFFF"/>
                </a:solidFill>
                <a:effectLst/>
                <a:uFillTx/>
                <a:latin typeface="Calibri"/>
              </a:rPr>
              <a:t>Fare clic per modificare lo stile del titolo dello schema</a:t>
            </a:r>
            <a:endParaRPr lang="it-IT" sz="36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 type="body"/>
          </p:nvPr>
        </p:nvSpPr>
        <p:spPr>
          <a:xfrm>
            <a:off x="5459040" y="812880"/>
            <a:ext cx="5713560" cy="4868280"/>
          </a:xfrm>
          <a:prstGeom prst="rect">
            <a:avLst/>
          </a:prstGeom>
          <a:noFill/>
          <a:ln w="0">
            <a:noFill/>
          </a:ln>
        </p:spPr>
        <p:txBody>
          <a:bodyPr lIns="0" tIns="45720" rIns="0" bIns="45720" anchor="t">
            <a:noAutofit/>
          </a:bodyPr>
          <a:lstStyle/>
          <a:p>
            <a:pPr marL="266760" indent="-266760" defTabSz="914400">
              <a:lnSpc>
                <a:spcPct val="100000"/>
              </a:lnSpc>
              <a:spcBef>
                <a:spcPts val="1199"/>
              </a:spcBef>
              <a:spcAft>
                <a:spcPts val="201"/>
              </a:spcAft>
              <a:buClr>
                <a:srgbClr val="4A66AC"/>
              </a:buClr>
              <a:buFont typeface="Wingdings" charset="2"/>
              <a:buChar char=""/>
            </a:pPr>
            <a:r>
              <a:rPr lang="it-IT" sz="20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Calibri"/>
              </a:rPr>
              <a:t>Fare clic per modificare gli stili del testo dello schema</a:t>
            </a:r>
          </a:p>
          <a:p>
            <a:pPr marL="384120" lvl="1" indent="-182880" defTabSz="914400">
              <a:lnSpc>
                <a:spcPct val="100000"/>
              </a:lnSpc>
              <a:spcBef>
                <a:spcPts val="201"/>
              </a:spcBef>
              <a:spcAft>
                <a:spcPts val="400"/>
              </a:spcAft>
              <a:buClr>
                <a:srgbClr val="4A66AC"/>
              </a:buClr>
              <a:buFont typeface="Wingdings" charset="2"/>
              <a:buChar char=""/>
            </a:pPr>
            <a:r>
              <a:rPr lang="it-IT" sz="18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Calibri"/>
              </a:rPr>
              <a:t>Secondo livello</a:t>
            </a:r>
          </a:p>
          <a:p>
            <a:pPr marL="567000" lvl="2" indent="-182880" defTabSz="914400">
              <a:lnSpc>
                <a:spcPct val="100000"/>
              </a:lnSpc>
              <a:spcBef>
                <a:spcPts val="201"/>
              </a:spcBef>
              <a:spcAft>
                <a:spcPts val="400"/>
              </a:spcAft>
              <a:buClr>
                <a:srgbClr val="4A66AC"/>
              </a:buClr>
              <a:buFont typeface="Wingdings" charset="2"/>
              <a:buChar char=""/>
            </a:pPr>
            <a:r>
              <a:rPr lang="it-IT" sz="14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Calibri"/>
              </a:rPr>
              <a:t>Terzo livello</a:t>
            </a:r>
          </a:p>
          <a:p>
            <a:pPr marL="749880" lvl="3" indent="-182880" defTabSz="914400">
              <a:lnSpc>
                <a:spcPct val="100000"/>
              </a:lnSpc>
              <a:spcBef>
                <a:spcPts val="201"/>
              </a:spcBef>
              <a:spcAft>
                <a:spcPts val="400"/>
              </a:spcAft>
              <a:buClr>
                <a:srgbClr val="4A66AC"/>
              </a:buClr>
              <a:buFont typeface="Wingdings" charset="2"/>
              <a:buChar char=""/>
            </a:pPr>
            <a:r>
              <a:rPr lang="it-IT" sz="14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Calibri"/>
              </a:rPr>
              <a:t>Quarto livello</a:t>
            </a:r>
          </a:p>
          <a:p>
            <a:pPr marL="932760" lvl="4" indent="-182880" defTabSz="914400">
              <a:lnSpc>
                <a:spcPct val="100000"/>
              </a:lnSpc>
              <a:spcBef>
                <a:spcPts val="201"/>
              </a:spcBef>
              <a:spcAft>
                <a:spcPts val="400"/>
              </a:spcAft>
              <a:buClr>
                <a:srgbClr val="4A66AC"/>
              </a:buClr>
              <a:buFont typeface="Wingdings" charset="2"/>
              <a:buChar char=""/>
            </a:pPr>
            <a:r>
              <a:rPr lang="it-IT" sz="14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Calibri"/>
              </a:rPr>
              <a:t>Quinto livello</a:t>
            </a:r>
          </a:p>
        </p:txBody>
      </p:sp>
      <p:sp>
        <p:nvSpPr>
          <p:cNvPr id="19" name="PlaceHolder 3"/>
          <p:cNvSpPr>
            <a:spLocks noGrp="1"/>
          </p:cNvSpPr>
          <p:nvPr>
            <p:ph type="body"/>
          </p:nvPr>
        </p:nvSpPr>
        <p:spPr>
          <a:xfrm>
            <a:off x="1092240" y="3043080"/>
            <a:ext cx="3068640" cy="26380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indent="0" defTabSz="914400">
              <a:lnSpc>
                <a:spcPct val="100000"/>
              </a:lnSpc>
              <a:spcBef>
                <a:spcPts val="1199"/>
              </a:spcBef>
              <a:spcAft>
                <a:spcPts val="201"/>
              </a:spcAft>
              <a:buNone/>
              <a:tabLst>
                <a:tab pos="0" algn="l"/>
              </a:tabLst>
            </a:pPr>
            <a:r>
              <a:rPr lang="it-IT" sz="1800" b="0" u="none" strike="noStrike">
                <a:solidFill>
                  <a:srgbClr val="FFFFFF"/>
                </a:solidFill>
                <a:effectLst/>
                <a:uFillTx/>
                <a:latin typeface="Calibri"/>
              </a:rPr>
              <a:t>Fare clic per modificare gli stili del testo dello schema</a:t>
            </a:r>
            <a:endParaRPr lang="it-IT" sz="1800" b="0" u="none" strike="noStrike">
              <a:solidFill>
                <a:schemeClr val="dk1">
                  <a:lumMod val="75000"/>
                  <a:lumOff val="25000"/>
                </a:schemeClr>
              </a:solidFill>
              <a:effectLst/>
              <a:uFillTx/>
              <a:latin typeface="Calibri"/>
            </a:endParaRPr>
          </a:p>
        </p:txBody>
      </p:sp>
      <p:sp>
        <p:nvSpPr>
          <p:cNvPr id="20" name="Rettangolo 8"/>
          <p:cNvSpPr/>
          <p:nvPr/>
        </p:nvSpPr>
        <p:spPr>
          <a:xfrm>
            <a:off x="0" y="1397160"/>
            <a:ext cx="1036080" cy="1329120"/>
          </a:xfrm>
          <a:prstGeom prst="rect">
            <a:avLst/>
          </a:prstGeom>
          <a:solidFill>
            <a:srgbClr val="4A66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it-IT" sz="1800" b="0" u="none" strike="noStrik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sp>
        <p:nvSpPr>
          <p:cNvPr id="21" name="Rettangolo 10"/>
          <p:cNvSpPr/>
          <p:nvPr/>
        </p:nvSpPr>
        <p:spPr>
          <a:xfrm>
            <a:off x="5459040" y="624240"/>
            <a:ext cx="5713560" cy="1252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it-IT" sz="1800" b="0" u="none" strike="noStrik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dt" idx="4"/>
          </p:nvPr>
        </p:nvSpPr>
        <p:spPr>
          <a:xfrm>
            <a:off x="6834240" y="6446880"/>
            <a:ext cx="25844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it-IT" sz="9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r>
              <a:rPr lang="it-IT" sz="9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Calibri"/>
              </a:rPr>
              <a:t>&lt;data/ora&gt;</a:t>
            </a:r>
            <a:endParaRPr lang="it-IT" sz="9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3" name="PlaceHolder 5"/>
          <p:cNvSpPr>
            <a:spLocks noGrp="1"/>
          </p:cNvSpPr>
          <p:nvPr>
            <p:ph type="sldNum" idx="5"/>
          </p:nvPr>
        </p:nvSpPr>
        <p:spPr>
          <a:xfrm>
            <a:off x="10375560" y="6446880"/>
            <a:ext cx="77976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it-IT" sz="105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C13E79F5-675C-49BA-81C0-E014A1B955C2}" type="slidenum">
              <a:rPr lang="it-IT" sz="105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Calibri"/>
              </a:rPr>
              <a:t>‹N›</a:t>
            </a:fld>
            <a:endParaRPr lang="it-IT" sz="105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cxnSp>
        <p:nvCxnSpPr>
          <p:cNvPr id="24" name="Connecteur droit 19"/>
          <p:cNvCxnSpPr/>
          <p:nvPr/>
        </p:nvCxnSpPr>
        <p:spPr>
          <a:xfrm flipH="1">
            <a:off x="1091880" y="6446520"/>
            <a:ext cx="1643760" cy="360"/>
          </a:xfrm>
          <a:prstGeom prst="straightConnector1">
            <a:avLst/>
          </a:prstGeom>
          <a:ln w="28575">
            <a:solidFill>
              <a:srgbClr val="242852"/>
            </a:solidFill>
            <a:round/>
          </a:ln>
        </p:spPr>
      </p:cxnSp>
      <p:cxnSp>
        <p:nvCxnSpPr>
          <p:cNvPr id="25" name="Connecteur droit 19"/>
          <p:cNvCxnSpPr/>
          <p:nvPr/>
        </p:nvCxnSpPr>
        <p:spPr>
          <a:xfrm flipH="1">
            <a:off x="8420040" y="6429240"/>
            <a:ext cx="1000800" cy="360"/>
          </a:xfrm>
          <a:prstGeom prst="straightConnector1">
            <a:avLst/>
          </a:prstGeom>
          <a:ln w="28575">
            <a:solidFill>
              <a:srgbClr val="ACCBF9"/>
            </a:solidFill>
            <a:round/>
          </a:ln>
        </p:spPr>
      </p:cxnSp>
      <p:cxnSp>
        <p:nvCxnSpPr>
          <p:cNvPr id="26" name="Connecteur droit 19"/>
          <p:cNvCxnSpPr/>
          <p:nvPr/>
        </p:nvCxnSpPr>
        <p:spPr>
          <a:xfrm flipH="1" flipV="1">
            <a:off x="10765440" y="6446520"/>
            <a:ext cx="407520" cy="6840"/>
          </a:xfrm>
          <a:prstGeom prst="straightConnector1">
            <a:avLst/>
          </a:prstGeom>
          <a:ln w="28575">
            <a:solidFill>
              <a:srgbClr val="ACCBF9"/>
            </a:solidFill>
            <a:round/>
          </a:ln>
        </p:spPr>
      </p:cxnSp>
      <p:sp>
        <p:nvSpPr>
          <p:cNvPr id="27" name="Segnaposto piè di pagina 2"/>
          <p:cNvSpPr/>
          <p:nvPr/>
        </p:nvSpPr>
        <p:spPr>
          <a:xfrm>
            <a:off x="216000" y="6446880"/>
            <a:ext cx="4845960" cy="364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 defTabSz="914400">
              <a:lnSpc>
                <a:spcPct val="100000"/>
              </a:lnSpc>
            </a:pPr>
            <a:r>
              <a:rPr lang="it-IT" sz="900" b="0" u="none" strike="noStrike" cap="all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Calibri"/>
              </a:rPr>
              <a:t>Direttori del Corso – M. De Luca – M.A. Zappa</a:t>
            </a:r>
            <a:endParaRPr lang="it-IT" sz="9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Rettangolo 7" hidden="1"/>
          <p:cNvSpPr/>
          <p:nvPr/>
        </p:nvSpPr>
        <p:spPr>
          <a:xfrm>
            <a:off x="0" y="1011960"/>
            <a:ext cx="1036080" cy="685440"/>
          </a:xfrm>
          <a:prstGeom prst="rect">
            <a:avLst/>
          </a:prstGeom>
          <a:solidFill>
            <a:srgbClr val="4A66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it-IT" sz="1800" b="0" u="none" strike="noStrik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grpSp>
        <p:nvGrpSpPr>
          <p:cNvPr id="267" name="Gruppo 11"/>
          <p:cNvGrpSpPr/>
          <p:nvPr/>
        </p:nvGrpSpPr>
        <p:grpSpPr>
          <a:xfrm>
            <a:off x="8166600" y="10800"/>
            <a:ext cx="2857320" cy="6846840"/>
            <a:chOff x="8166600" y="10800"/>
            <a:chExt cx="2857320" cy="6846840"/>
          </a:xfrm>
        </p:grpSpPr>
        <p:sp>
          <p:nvSpPr>
            <p:cNvPr id="268" name="Parallelogramma 14"/>
            <p:cNvSpPr/>
            <p:nvPr/>
          </p:nvSpPr>
          <p:spPr>
            <a:xfrm>
              <a:off x="8166600" y="10800"/>
              <a:ext cx="2857320" cy="6846840"/>
            </a:xfrm>
            <a:prstGeom prst="parallelogram">
              <a:avLst>
                <a:gd name="adj" fmla="val 0"/>
              </a:avLst>
            </a:prstGeom>
            <a:solidFill>
              <a:srgbClr val="FBFC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horzOverflow="overflow" numCol="1" spcCol="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it-IT" sz="1800" b="0" u="none" strike="noStrike">
                <a:solidFill>
                  <a:schemeClr val="lt1"/>
                </a:solidFill>
                <a:effectLst/>
                <a:uFillTx/>
                <a:latin typeface="Calibri"/>
              </a:endParaRPr>
            </a:p>
          </p:txBody>
        </p:sp>
        <p:pic>
          <p:nvPicPr>
            <p:cNvPr id="269" name="Immagine 9"/>
            <p:cNvPicPr/>
            <p:nvPr/>
          </p:nvPicPr>
          <p:blipFill>
            <a:blip r:embed="rId2"/>
            <a:stretch/>
          </p:blipFill>
          <p:spPr>
            <a:xfrm>
              <a:off x="8166600" y="580320"/>
              <a:ext cx="2831040" cy="4929480"/>
            </a:xfrm>
            <a:prstGeom prst="rect">
              <a:avLst/>
            </a:prstGeom>
            <a:noFill/>
            <a:ln w="0">
              <a:noFill/>
            </a:ln>
          </p:spPr>
        </p:pic>
      </p:grpSp>
      <p:grpSp>
        <p:nvGrpSpPr>
          <p:cNvPr id="270" name="Gruppo 19"/>
          <p:cNvGrpSpPr/>
          <p:nvPr/>
        </p:nvGrpSpPr>
        <p:grpSpPr>
          <a:xfrm>
            <a:off x="0" y="6133680"/>
            <a:ext cx="12191760" cy="713160"/>
            <a:chOff x="0" y="6133680"/>
            <a:chExt cx="12191760" cy="713160"/>
          </a:xfrm>
        </p:grpSpPr>
        <p:sp>
          <p:nvSpPr>
            <p:cNvPr id="271" name="Rettangolo 9"/>
            <p:cNvSpPr/>
            <p:nvPr/>
          </p:nvSpPr>
          <p:spPr>
            <a:xfrm rot="16200000">
              <a:off x="6073200" y="60480"/>
              <a:ext cx="45360" cy="1219176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it-IT" sz="1800" b="0" u="none" strike="noStrike">
                <a:solidFill>
                  <a:schemeClr val="lt1"/>
                </a:solidFill>
                <a:effectLst/>
                <a:uFillTx/>
                <a:latin typeface="Calibri"/>
              </a:endParaRPr>
            </a:p>
          </p:txBody>
        </p:sp>
        <p:sp>
          <p:nvSpPr>
            <p:cNvPr id="272" name="Rettangolo 8"/>
            <p:cNvSpPr/>
            <p:nvPr/>
          </p:nvSpPr>
          <p:spPr>
            <a:xfrm rot="16200000">
              <a:off x="6044040" y="131040"/>
              <a:ext cx="103680" cy="12191760"/>
            </a:xfrm>
            <a:prstGeom prst="rect">
              <a:avLst/>
            </a:prstGeom>
            <a:solidFill>
              <a:srgbClr val="2E3D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it-IT" sz="1800" b="0" u="none" strike="noStrike">
                <a:solidFill>
                  <a:schemeClr val="lt1"/>
                </a:solidFill>
                <a:effectLst/>
                <a:uFillTx/>
                <a:latin typeface="Calibri"/>
              </a:endParaRPr>
            </a:p>
          </p:txBody>
        </p:sp>
        <p:pic>
          <p:nvPicPr>
            <p:cNvPr id="273" name="Immagine 11"/>
            <p:cNvPicPr/>
            <p:nvPr/>
          </p:nvPicPr>
          <p:blipFill>
            <a:blip r:embed="rId3"/>
            <a:stretch/>
          </p:blipFill>
          <p:spPr>
            <a:xfrm>
              <a:off x="0" y="6278400"/>
              <a:ext cx="12191760" cy="568440"/>
            </a:xfrm>
            <a:prstGeom prst="rect">
              <a:avLst/>
            </a:prstGeom>
            <a:noFill/>
            <a:ln w="0">
              <a:noFill/>
            </a:ln>
          </p:spPr>
        </p:pic>
      </p:grpSp>
      <p:grpSp>
        <p:nvGrpSpPr>
          <p:cNvPr id="274" name="Gruppo 18"/>
          <p:cNvGrpSpPr/>
          <p:nvPr/>
        </p:nvGrpSpPr>
        <p:grpSpPr>
          <a:xfrm>
            <a:off x="8166600" y="10800"/>
            <a:ext cx="2857320" cy="6119280"/>
            <a:chOff x="8166600" y="10800"/>
            <a:chExt cx="2857320" cy="6119280"/>
          </a:xfrm>
        </p:grpSpPr>
        <p:sp>
          <p:nvSpPr>
            <p:cNvPr id="275" name="Parallelogramma 14"/>
            <p:cNvSpPr/>
            <p:nvPr/>
          </p:nvSpPr>
          <p:spPr>
            <a:xfrm>
              <a:off x="8166600" y="10800"/>
              <a:ext cx="2857320" cy="6119280"/>
            </a:xfrm>
            <a:prstGeom prst="parallelogram">
              <a:avLst>
                <a:gd name="adj" fmla="val 0"/>
              </a:avLst>
            </a:prstGeom>
            <a:solidFill>
              <a:srgbClr val="FBFC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horzOverflow="overflow" numCol="1" spcCol="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it-IT" sz="1800" b="0" u="none" strike="noStrike">
                <a:solidFill>
                  <a:schemeClr val="lt1"/>
                </a:solidFill>
                <a:effectLst/>
                <a:uFillTx/>
                <a:latin typeface="Calibri"/>
              </a:endParaRPr>
            </a:p>
          </p:txBody>
        </p:sp>
        <p:pic>
          <p:nvPicPr>
            <p:cNvPr id="276" name="Immagine 17"/>
            <p:cNvPicPr/>
            <p:nvPr/>
          </p:nvPicPr>
          <p:blipFill>
            <a:blip r:embed="rId2"/>
            <a:stretch/>
          </p:blipFill>
          <p:spPr>
            <a:xfrm>
              <a:off x="8166600" y="580320"/>
              <a:ext cx="2831040" cy="4929480"/>
            </a:xfrm>
            <a:prstGeom prst="rect">
              <a:avLst/>
            </a:prstGeom>
            <a:noFill/>
            <a:ln w="0">
              <a:noFill/>
            </a:ln>
          </p:spPr>
        </p:pic>
      </p:grpSp>
      <p:sp>
        <p:nvSpPr>
          <p:cNvPr id="27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it-IT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Fai clic per modificare il formato del testo del titolo</a:t>
            </a:r>
          </a:p>
        </p:txBody>
      </p:sp>
      <p:sp>
        <p:nvSpPr>
          <p:cNvPr id="27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0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Calibri"/>
              </a:rPr>
              <a:t>Fai clic per modificare il formato del testo della struttura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it-IT" sz="14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Calibri"/>
              </a:rPr>
              <a:t>Secondo livello struttura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14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Calibri"/>
              </a:rPr>
              <a:t>Terzo livello struttura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it-IT" sz="14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Calibri"/>
              </a:rPr>
              <a:t>Quarto livello struttura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0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Calibri"/>
              </a:rPr>
              <a:t>Quinto livello struttura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0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Calibri"/>
              </a:rPr>
              <a:t>Sesto livello struttura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0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Calibri"/>
              </a:rPr>
              <a:t>Settimo livello struttura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olo e contenut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ttangolo 7"/>
          <p:cNvSpPr/>
          <p:nvPr/>
        </p:nvSpPr>
        <p:spPr>
          <a:xfrm>
            <a:off x="0" y="1011960"/>
            <a:ext cx="1036080" cy="685440"/>
          </a:xfrm>
          <a:prstGeom prst="rect">
            <a:avLst/>
          </a:prstGeom>
          <a:solidFill>
            <a:srgbClr val="4A66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it-IT" sz="1800" b="0" u="none" strike="noStrik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grpSp>
        <p:nvGrpSpPr>
          <p:cNvPr id="29" name="Gruppo 11"/>
          <p:cNvGrpSpPr/>
          <p:nvPr/>
        </p:nvGrpSpPr>
        <p:grpSpPr>
          <a:xfrm>
            <a:off x="8166600" y="10800"/>
            <a:ext cx="2857320" cy="6846840"/>
            <a:chOff x="8166600" y="10800"/>
            <a:chExt cx="2857320" cy="6846840"/>
          </a:xfrm>
        </p:grpSpPr>
        <p:sp>
          <p:nvSpPr>
            <p:cNvPr id="30" name="Parallelogramma 14"/>
            <p:cNvSpPr/>
            <p:nvPr/>
          </p:nvSpPr>
          <p:spPr>
            <a:xfrm>
              <a:off x="8166600" y="10800"/>
              <a:ext cx="2857320" cy="6846840"/>
            </a:xfrm>
            <a:prstGeom prst="parallelogram">
              <a:avLst>
                <a:gd name="adj" fmla="val 0"/>
              </a:avLst>
            </a:prstGeom>
            <a:solidFill>
              <a:srgbClr val="FBFC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horzOverflow="overflow" numCol="1" spcCol="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it-IT" sz="1800" b="0" u="none" strike="noStrike">
                <a:solidFill>
                  <a:schemeClr val="lt1"/>
                </a:solidFill>
                <a:effectLst/>
                <a:uFillTx/>
                <a:latin typeface="Calibri"/>
              </a:endParaRPr>
            </a:p>
          </p:txBody>
        </p:sp>
        <p:pic>
          <p:nvPicPr>
            <p:cNvPr id="31" name="Immagine 9"/>
            <p:cNvPicPr/>
            <p:nvPr/>
          </p:nvPicPr>
          <p:blipFill>
            <a:blip r:embed="rId2"/>
            <a:stretch/>
          </p:blipFill>
          <p:spPr>
            <a:xfrm>
              <a:off x="8166600" y="580320"/>
              <a:ext cx="2831040" cy="4929480"/>
            </a:xfrm>
            <a:prstGeom prst="rect">
              <a:avLst/>
            </a:prstGeom>
            <a:noFill/>
            <a:ln w="0">
              <a:noFill/>
            </a:ln>
          </p:spPr>
        </p:pic>
      </p:grpSp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1097280" y="286560"/>
            <a:ext cx="10058040" cy="14504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it-IT" sz="4800" b="1" u="none" strike="noStrike" spc="-51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Calibri"/>
              </a:rPr>
              <a:t>Fare clic per modificare lo stile del titolo dello schema</a:t>
            </a:r>
            <a:endParaRPr lang="it-IT" sz="48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1216440" y="2108160"/>
            <a:ext cx="10058040" cy="3760560"/>
          </a:xfrm>
          <a:prstGeom prst="rect">
            <a:avLst/>
          </a:prstGeom>
          <a:noFill/>
          <a:ln w="0">
            <a:noFill/>
          </a:ln>
        </p:spPr>
        <p:txBody>
          <a:bodyPr lIns="0" tIns="45720" rIns="0" bIns="45720" anchor="t">
            <a:noAutofit/>
          </a:bodyPr>
          <a:lstStyle/>
          <a:p>
            <a:pPr marL="266760" indent="-266760" defTabSz="914400">
              <a:lnSpc>
                <a:spcPct val="100000"/>
              </a:lnSpc>
              <a:spcBef>
                <a:spcPts val="1199"/>
              </a:spcBef>
              <a:spcAft>
                <a:spcPts val="201"/>
              </a:spcAft>
              <a:buClr>
                <a:srgbClr val="4A66AC"/>
              </a:buClr>
              <a:buFont typeface="Wingdings" charset="2"/>
              <a:buChar char=""/>
            </a:pPr>
            <a:r>
              <a:rPr lang="it-IT" sz="20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Calibri"/>
              </a:rPr>
              <a:t>Fare clic per modificare gli stili del testo dello schema</a:t>
            </a:r>
          </a:p>
          <a:p>
            <a:pPr marL="384120" lvl="1" indent="-182880" defTabSz="914400">
              <a:lnSpc>
                <a:spcPct val="100000"/>
              </a:lnSpc>
              <a:spcBef>
                <a:spcPts val="201"/>
              </a:spcBef>
              <a:spcAft>
                <a:spcPts val="400"/>
              </a:spcAft>
              <a:buClr>
                <a:srgbClr val="4A66AC"/>
              </a:buClr>
              <a:buFont typeface="Wingdings" charset="2"/>
              <a:buChar char=""/>
            </a:pPr>
            <a:r>
              <a:rPr lang="it-IT" sz="18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Calibri"/>
              </a:rPr>
              <a:t>Secondo livello</a:t>
            </a:r>
          </a:p>
          <a:p>
            <a:pPr marL="567000" lvl="2" indent="-182880" defTabSz="914400">
              <a:lnSpc>
                <a:spcPct val="100000"/>
              </a:lnSpc>
              <a:spcBef>
                <a:spcPts val="201"/>
              </a:spcBef>
              <a:spcAft>
                <a:spcPts val="400"/>
              </a:spcAft>
              <a:buClr>
                <a:srgbClr val="4A66AC"/>
              </a:buClr>
              <a:buFont typeface="Wingdings" charset="2"/>
              <a:buChar char=""/>
            </a:pPr>
            <a:r>
              <a:rPr lang="it-IT" sz="14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Calibri"/>
              </a:rPr>
              <a:t>Terzo livello</a:t>
            </a:r>
          </a:p>
          <a:p>
            <a:pPr marL="749880" lvl="3" indent="-182880" defTabSz="914400">
              <a:lnSpc>
                <a:spcPct val="100000"/>
              </a:lnSpc>
              <a:spcBef>
                <a:spcPts val="201"/>
              </a:spcBef>
              <a:spcAft>
                <a:spcPts val="400"/>
              </a:spcAft>
              <a:buClr>
                <a:srgbClr val="4A66AC"/>
              </a:buClr>
              <a:buFont typeface="Wingdings" charset="2"/>
              <a:buChar char=""/>
            </a:pPr>
            <a:r>
              <a:rPr lang="it-IT" sz="14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Calibri"/>
              </a:rPr>
              <a:t>Quarto livello</a:t>
            </a:r>
          </a:p>
          <a:p>
            <a:pPr marL="932760" lvl="4" indent="-182880" defTabSz="914400">
              <a:lnSpc>
                <a:spcPct val="100000"/>
              </a:lnSpc>
              <a:spcBef>
                <a:spcPts val="201"/>
              </a:spcBef>
              <a:spcAft>
                <a:spcPts val="400"/>
              </a:spcAft>
              <a:buClr>
                <a:srgbClr val="4A66AC"/>
              </a:buClr>
              <a:buFont typeface="Wingdings" charset="2"/>
              <a:buChar char=""/>
            </a:pPr>
            <a:r>
              <a:rPr lang="it-IT" sz="14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Calibri"/>
              </a:rPr>
              <a:t>Quinto livello</a:t>
            </a:r>
          </a:p>
        </p:txBody>
      </p:sp>
      <p:sp>
        <p:nvSpPr>
          <p:cNvPr id="34" name="PlaceHolder 3"/>
          <p:cNvSpPr>
            <a:spLocks noGrp="1"/>
          </p:cNvSpPr>
          <p:nvPr>
            <p:ph type="dt" idx="6"/>
          </p:nvPr>
        </p:nvSpPr>
        <p:spPr>
          <a:xfrm>
            <a:off x="6834240" y="6446880"/>
            <a:ext cx="25844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it-IT" sz="9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r>
              <a:rPr lang="it-IT" sz="9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Calibri"/>
              </a:rPr>
              <a:t>&lt;data/ora&gt;</a:t>
            </a:r>
            <a:endParaRPr lang="it-IT" sz="9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5" name="PlaceHolder 4"/>
          <p:cNvSpPr>
            <a:spLocks noGrp="1"/>
          </p:cNvSpPr>
          <p:nvPr>
            <p:ph type="sldNum" idx="7"/>
          </p:nvPr>
        </p:nvSpPr>
        <p:spPr>
          <a:xfrm>
            <a:off x="10375560" y="6446880"/>
            <a:ext cx="77976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it-IT" sz="105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CB22BEAE-BBB5-46BE-A2A5-8783535211C6}" type="slidenum">
              <a:rPr lang="it-IT" sz="105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Calibri"/>
              </a:rPr>
              <a:t>‹N›</a:t>
            </a:fld>
            <a:endParaRPr lang="it-IT" sz="105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6" name="Segnaposto piè di pagina 2"/>
          <p:cNvSpPr/>
          <p:nvPr/>
        </p:nvSpPr>
        <p:spPr>
          <a:xfrm>
            <a:off x="216000" y="6446880"/>
            <a:ext cx="4845960" cy="364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 defTabSz="914400">
              <a:lnSpc>
                <a:spcPct val="100000"/>
              </a:lnSpc>
            </a:pPr>
            <a:r>
              <a:rPr lang="it-IT" sz="900" b="0" u="none" strike="noStrike" cap="all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Calibri"/>
              </a:rPr>
              <a:t>Direttori del Corso – M. De Luca – M.A. Zappa</a:t>
            </a:r>
            <a:endParaRPr lang="it-IT" sz="9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pSp>
        <p:nvGrpSpPr>
          <p:cNvPr id="37" name="Gruppo 4"/>
          <p:cNvGrpSpPr/>
          <p:nvPr/>
        </p:nvGrpSpPr>
        <p:grpSpPr>
          <a:xfrm>
            <a:off x="0" y="6133680"/>
            <a:ext cx="12191760" cy="713160"/>
            <a:chOff x="0" y="6133680"/>
            <a:chExt cx="12191760" cy="713160"/>
          </a:xfrm>
        </p:grpSpPr>
        <p:sp>
          <p:nvSpPr>
            <p:cNvPr id="38" name="Rettangolo 5"/>
            <p:cNvSpPr/>
            <p:nvPr/>
          </p:nvSpPr>
          <p:spPr>
            <a:xfrm rot="16200000">
              <a:off x="6073200" y="60480"/>
              <a:ext cx="45360" cy="1219176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it-IT" sz="1800" b="0" u="none" strike="noStrike">
                <a:solidFill>
                  <a:schemeClr val="lt1"/>
                </a:solidFill>
                <a:effectLst/>
                <a:uFillTx/>
                <a:latin typeface="Calibri"/>
              </a:endParaRPr>
            </a:p>
          </p:txBody>
        </p:sp>
        <p:sp>
          <p:nvSpPr>
            <p:cNvPr id="39" name="Rettangolo 7"/>
            <p:cNvSpPr/>
            <p:nvPr/>
          </p:nvSpPr>
          <p:spPr>
            <a:xfrm rot="16200000">
              <a:off x="6044040" y="131040"/>
              <a:ext cx="103680" cy="12191760"/>
            </a:xfrm>
            <a:prstGeom prst="rect">
              <a:avLst/>
            </a:prstGeom>
            <a:solidFill>
              <a:srgbClr val="2E3D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it-IT" sz="1800" b="0" u="none" strike="noStrike">
                <a:solidFill>
                  <a:schemeClr val="lt1"/>
                </a:solidFill>
                <a:effectLst/>
                <a:uFillTx/>
                <a:latin typeface="Calibri"/>
              </a:endParaRPr>
            </a:p>
          </p:txBody>
        </p:sp>
        <p:pic>
          <p:nvPicPr>
            <p:cNvPr id="40" name="Immagine 9"/>
            <p:cNvPicPr/>
            <p:nvPr/>
          </p:nvPicPr>
          <p:blipFill>
            <a:blip r:embed="rId3"/>
            <a:stretch/>
          </p:blipFill>
          <p:spPr>
            <a:xfrm>
              <a:off x="0" y="6278400"/>
              <a:ext cx="12191760" cy="568440"/>
            </a:xfrm>
            <a:prstGeom prst="rect">
              <a:avLst/>
            </a:prstGeom>
            <a:noFill/>
            <a:ln w="0">
              <a:noFill/>
            </a:ln>
          </p:spPr>
        </p:pic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Contenuto con didascalia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ttangolo 7" hidden="1"/>
          <p:cNvSpPr/>
          <p:nvPr/>
        </p:nvSpPr>
        <p:spPr>
          <a:xfrm>
            <a:off x="0" y="1011960"/>
            <a:ext cx="1036080" cy="685440"/>
          </a:xfrm>
          <a:prstGeom prst="rect">
            <a:avLst/>
          </a:prstGeom>
          <a:solidFill>
            <a:srgbClr val="4A66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it-IT" sz="1800" b="0" u="none" strike="noStrik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grpSp>
        <p:nvGrpSpPr>
          <p:cNvPr id="42" name="Gruppo 11"/>
          <p:cNvGrpSpPr/>
          <p:nvPr/>
        </p:nvGrpSpPr>
        <p:grpSpPr>
          <a:xfrm>
            <a:off x="8166600" y="10800"/>
            <a:ext cx="2857320" cy="6846840"/>
            <a:chOff x="8166600" y="10800"/>
            <a:chExt cx="2857320" cy="6846840"/>
          </a:xfrm>
        </p:grpSpPr>
        <p:sp>
          <p:nvSpPr>
            <p:cNvPr id="43" name="Parallelogramma 14"/>
            <p:cNvSpPr/>
            <p:nvPr/>
          </p:nvSpPr>
          <p:spPr>
            <a:xfrm>
              <a:off x="8166600" y="10800"/>
              <a:ext cx="2857320" cy="6846840"/>
            </a:xfrm>
            <a:prstGeom prst="parallelogram">
              <a:avLst>
                <a:gd name="adj" fmla="val 0"/>
              </a:avLst>
            </a:prstGeom>
            <a:solidFill>
              <a:srgbClr val="FBFC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horzOverflow="overflow" numCol="1" spcCol="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it-IT" sz="1800" b="0" u="none" strike="noStrike">
                <a:solidFill>
                  <a:schemeClr val="lt1"/>
                </a:solidFill>
                <a:effectLst/>
                <a:uFillTx/>
                <a:latin typeface="Calibri"/>
              </a:endParaRPr>
            </a:p>
          </p:txBody>
        </p:sp>
        <p:pic>
          <p:nvPicPr>
            <p:cNvPr id="44" name="Immagine 9"/>
            <p:cNvPicPr/>
            <p:nvPr/>
          </p:nvPicPr>
          <p:blipFill>
            <a:blip r:embed="rId2"/>
            <a:stretch/>
          </p:blipFill>
          <p:spPr>
            <a:xfrm>
              <a:off x="8166600" y="580320"/>
              <a:ext cx="2831040" cy="4929480"/>
            </a:xfrm>
            <a:prstGeom prst="rect">
              <a:avLst/>
            </a:prstGeom>
            <a:noFill/>
            <a:ln w="0">
              <a:noFill/>
            </a:ln>
          </p:spPr>
        </p:pic>
      </p:grpSp>
      <p:grpSp>
        <p:nvGrpSpPr>
          <p:cNvPr id="45" name="Gruppo 5"/>
          <p:cNvGrpSpPr/>
          <p:nvPr/>
        </p:nvGrpSpPr>
        <p:grpSpPr>
          <a:xfrm>
            <a:off x="8166600" y="10800"/>
            <a:ext cx="2857320" cy="6846840"/>
            <a:chOff x="8166600" y="10800"/>
            <a:chExt cx="2857320" cy="6846840"/>
          </a:xfrm>
        </p:grpSpPr>
        <p:sp>
          <p:nvSpPr>
            <p:cNvPr id="46" name="Parallelogramma 14"/>
            <p:cNvSpPr/>
            <p:nvPr/>
          </p:nvSpPr>
          <p:spPr>
            <a:xfrm>
              <a:off x="8166600" y="10800"/>
              <a:ext cx="2857320" cy="6846840"/>
            </a:xfrm>
            <a:prstGeom prst="parallelogram">
              <a:avLst>
                <a:gd name="adj" fmla="val 0"/>
              </a:avLst>
            </a:prstGeom>
            <a:solidFill>
              <a:srgbClr val="FBFC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horzOverflow="overflow" numCol="1" spcCol="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it-IT" sz="1800" b="0" u="none" strike="noStrike">
                <a:solidFill>
                  <a:schemeClr val="lt1"/>
                </a:solidFill>
                <a:effectLst/>
                <a:uFillTx/>
                <a:latin typeface="Calibri"/>
              </a:endParaRPr>
            </a:p>
          </p:txBody>
        </p:sp>
        <p:pic>
          <p:nvPicPr>
            <p:cNvPr id="47" name="Immagine 12"/>
            <p:cNvPicPr/>
            <p:nvPr/>
          </p:nvPicPr>
          <p:blipFill>
            <a:blip r:embed="rId2"/>
            <a:stretch/>
          </p:blipFill>
          <p:spPr>
            <a:xfrm>
              <a:off x="8166600" y="580320"/>
              <a:ext cx="2831040" cy="4929480"/>
            </a:xfrm>
            <a:prstGeom prst="rect">
              <a:avLst/>
            </a:prstGeom>
            <a:noFill/>
            <a:ln w="0">
              <a:noFill/>
            </a:ln>
          </p:spPr>
        </p:pic>
      </p:grpSp>
      <p:sp>
        <p:nvSpPr>
          <p:cNvPr id="48" name="Rettangolo 7"/>
          <p:cNvSpPr/>
          <p:nvPr/>
        </p:nvSpPr>
        <p:spPr>
          <a:xfrm>
            <a:off x="0" y="0"/>
            <a:ext cx="4654080" cy="586404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it-IT" sz="18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49" name="PlaceHolder 1"/>
          <p:cNvSpPr>
            <a:spLocks noGrp="1"/>
          </p:cNvSpPr>
          <p:nvPr>
            <p:ph type="body"/>
          </p:nvPr>
        </p:nvSpPr>
        <p:spPr>
          <a:xfrm>
            <a:off x="5459040" y="497880"/>
            <a:ext cx="5713560" cy="4868280"/>
          </a:xfrm>
          <a:prstGeom prst="rect">
            <a:avLst/>
          </a:prstGeom>
          <a:noFill/>
          <a:ln w="0">
            <a:noFill/>
          </a:ln>
        </p:spPr>
        <p:txBody>
          <a:bodyPr lIns="0" tIns="45720" rIns="0" bIns="45720" anchor="ctr">
            <a:noAutofit/>
          </a:bodyPr>
          <a:lstStyle/>
          <a:p>
            <a:pPr marL="266760" indent="-266760" defTabSz="914400">
              <a:lnSpc>
                <a:spcPct val="100000"/>
              </a:lnSpc>
              <a:spcBef>
                <a:spcPts val="1199"/>
              </a:spcBef>
              <a:spcAft>
                <a:spcPts val="201"/>
              </a:spcAft>
              <a:buClr>
                <a:srgbClr val="4A66AC"/>
              </a:buClr>
              <a:buFont typeface="Wingdings" charset="2"/>
              <a:buChar char=""/>
            </a:pPr>
            <a:r>
              <a:rPr lang="it-IT" sz="20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Calibri"/>
              </a:rPr>
              <a:t>Fare clic per modificare gli stili del testo dello schema</a:t>
            </a:r>
          </a:p>
          <a:p>
            <a:pPr marL="384120" lvl="1" indent="-182880" defTabSz="914400">
              <a:lnSpc>
                <a:spcPct val="100000"/>
              </a:lnSpc>
              <a:spcBef>
                <a:spcPts val="201"/>
              </a:spcBef>
              <a:spcAft>
                <a:spcPts val="400"/>
              </a:spcAft>
              <a:buClr>
                <a:srgbClr val="4A66AC"/>
              </a:buClr>
              <a:buFont typeface="Wingdings" charset="2"/>
              <a:buChar char=""/>
            </a:pPr>
            <a:r>
              <a:rPr lang="it-IT" sz="18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Calibri"/>
              </a:rPr>
              <a:t>Secondo livello</a:t>
            </a:r>
          </a:p>
          <a:p>
            <a:pPr marL="567000" lvl="2" indent="-182880" defTabSz="914400">
              <a:lnSpc>
                <a:spcPct val="100000"/>
              </a:lnSpc>
              <a:spcBef>
                <a:spcPts val="201"/>
              </a:spcBef>
              <a:spcAft>
                <a:spcPts val="400"/>
              </a:spcAft>
              <a:buClr>
                <a:srgbClr val="4A66AC"/>
              </a:buClr>
              <a:buFont typeface="Wingdings" charset="2"/>
              <a:buChar char=""/>
            </a:pPr>
            <a:r>
              <a:rPr lang="it-IT" sz="14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Calibri"/>
              </a:rPr>
              <a:t>Terzo livello</a:t>
            </a:r>
          </a:p>
          <a:p>
            <a:pPr marL="749880" lvl="3" indent="-182880" defTabSz="914400">
              <a:lnSpc>
                <a:spcPct val="100000"/>
              </a:lnSpc>
              <a:spcBef>
                <a:spcPts val="201"/>
              </a:spcBef>
              <a:spcAft>
                <a:spcPts val="400"/>
              </a:spcAft>
              <a:buClr>
                <a:srgbClr val="4A66AC"/>
              </a:buClr>
              <a:buFont typeface="Wingdings" charset="2"/>
              <a:buChar char=""/>
            </a:pPr>
            <a:r>
              <a:rPr lang="it-IT" sz="14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Calibri"/>
              </a:rPr>
              <a:t>Quarto livello</a:t>
            </a:r>
          </a:p>
          <a:p>
            <a:pPr marL="932760" lvl="4" indent="-182880" defTabSz="914400">
              <a:lnSpc>
                <a:spcPct val="100000"/>
              </a:lnSpc>
              <a:spcBef>
                <a:spcPts val="201"/>
              </a:spcBef>
              <a:spcAft>
                <a:spcPts val="400"/>
              </a:spcAft>
              <a:buClr>
                <a:srgbClr val="4A66AC"/>
              </a:buClr>
              <a:buFont typeface="Wingdings" charset="2"/>
              <a:buChar char=""/>
            </a:pPr>
            <a:r>
              <a:rPr lang="it-IT" sz="14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Calibri"/>
              </a:rPr>
              <a:t>Quinto livello</a:t>
            </a:r>
          </a:p>
        </p:txBody>
      </p:sp>
      <p:sp>
        <p:nvSpPr>
          <p:cNvPr id="50" name="Rettangolo 8"/>
          <p:cNvSpPr/>
          <p:nvPr/>
        </p:nvSpPr>
        <p:spPr>
          <a:xfrm>
            <a:off x="0" y="2003400"/>
            <a:ext cx="1036080" cy="1856880"/>
          </a:xfrm>
          <a:prstGeom prst="rect">
            <a:avLst/>
          </a:prstGeom>
          <a:solidFill>
            <a:srgbClr val="4A66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it-IT" sz="1800" b="0" u="none" strike="noStrik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sp>
        <p:nvSpPr>
          <p:cNvPr id="51" name="Rettangolo 10"/>
          <p:cNvSpPr/>
          <p:nvPr/>
        </p:nvSpPr>
        <p:spPr>
          <a:xfrm>
            <a:off x="5459040" y="377280"/>
            <a:ext cx="5713560" cy="1252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it-IT" sz="1800" b="0" u="none" strike="noStrik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dt" idx="8"/>
          </p:nvPr>
        </p:nvSpPr>
        <p:spPr>
          <a:xfrm>
            <a:off x="6834240" y="6446880"/>
            <a:ext cx="25844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it-IT" sz="9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r>
              <a:rPr lang="it-IT" sz="9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Calibri"/>
              </a:rPr>
              <a:t>&lt;data/ora&gt;</a:t>
            </a:r>
            <a:endParaRPr lang="it-IT" sz="9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 type="sldNum" idx="9"/>
          </p:nvPr>
        </p:nvSpPr>
        <p:spPr>
          <a:xfrm>
            <a:off x="10375560" y="6446880"/>
            <a:ext cx="77976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it-IT" sz="105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F2202447-C28E-4AEB-9878-633A8FF84C04}" type="slidenum">
              <a:rPr lang="it-IT" sz="105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Calibri"/>
              </a:rPr>
              <a:t>‹N›</a:t>
            </a:fld>
            <a:endParaRPr lang="it-IT" sz="105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4" name="Rettangolo 4"/>
          <p:cNvSpPr/>
          <p:nvPr/>
        </p:nvSpPr>
        <p:spPr>
          <a:xfrm>
            <a:off x="1078200" y="2003400"/>
            <a:ext cx="3575880" cy="185688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it-IT" sz="1800" b="0" u="none" strike="noStrik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sp>
        <p:nvSpPr>
          <p:cNvPr id="55" name="PlaceHolder 4"/>
          <p:cNvSpPr>
            <a:spLocks noGrp="1"/>
          </p:cNvSpPr>
          <p:nvPr>
            <p:ph type="title"/>
          </p:nvPr>
        </p:nvSpPr>
        <p:spPr>
          <a:xfrm>
            <a:off x="1092240" y="1884960"/>
            <a:ext cx="3314520" cy="20937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rmAutofit fontScale="92500" lnSpcReduction="19999"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it-IT" sz="4400" b="1" u="none" strike="noStrike" spc="-51">
                <a:solidFill>
                  <a:srgbClr val="FFFFFF"/>
                </a:solidFill>
                <a:effectLst/>
                <a:uFillTx/>
                <a:latin typeface="Calibri"/>
              </a:rPr>
              <a:t>Fare clic per modificare lo stile del titolo dello schema</a:t>
            </a:r>
            <a:endParaRPr lang="it-IT" sz="44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56" name="Rettangolo 17"/>
          <p:cNvSpPr/>
          <p:nvPr/>
        </p:nvSpPr>
        <p:spPr>
          <a:xfrm>
            <a:off x="1092240" y="993600"/>
            <a:ext cx="1036080" cy="936360"/>
          </a:xfrm>
          <a:prstGeom prst="rect">
            <a:avLst/>
          </a:prstGeom>
          <a:solidFill>
            <a:schemeClr val="dk2">
              <a:lumMod val="20000"/>
              <a:lumOff val="80000"/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it-IT" sz="1800" b="0" u="none" strike="noStrik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sp>
        <p:nvSpPr>
          <p:cNvPr id="57" name="Segnaposto piè di pagina 2"/>
          <p:cNvSpPr/>
          <p:nvPr/>
        </p:nvSpPr>
        <p:spPr>
          <a:xfrm>
            <a:off x="216000" y="6446880"/>
            <a:ext cx="4845960" cy="364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 defTabSz="914400">
              <a:lnSpc>
                <a:spcPct val="100000"/>
              </a:lnSpc>
            </a:pPr>
            <a:r>
              <a:rPr lang="it-IT" sz="900" b="0" u="none" strike="noStrike" cap="all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Calibri"/>
              </a:rPr>
              <a:t>Direttori del Corso – M. De Luca – M.A. Zappa</a:t>
            </a:r>
            <a:endParaRPr lang="it-IT" sz="9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Contenuto con didascalia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ttangolo 7" hidden="1"/>
          <p:cNvSpPr/>
          <p:nvPr/>
        </p:nvSpPr>
        <p:spPr>
          <a:xfrm>
            <a:off x="0" y="1011960"/>
            <a:ext cx="1036080" cy="685440"/>
          </a:xfrm>
          <a:prstGeom prst="rect">
            <a:avLst/>
          </a:prstGeom>
          <a:solidFill>
            <a:srgbClr val="4A66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it-IT" sz="1800" b="0" u="none" strike="noStrik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grpSp>
        <p:nvGrpSpPr>
          <p:cNvPr id="59" name="Gruppo 11"/>
          <p:cNvGrpSpPr/>
          <p:nvPr/>
        </p:nvGrpSpPr>
        <p:grpSpPr>
          <a:xfrm>
            <a:off x="8166600" y="10800"/>
            <a:ext cx="2857320" cy="6846840"/>
            <a:chOff x="8166600" y="10800"/>
            <a:chExt cx="2857320" cy="6846840"/>
          </a:xfrm>
        </p:grpSpPr>
        <p:sp>
          <p:nvSpPr>
            <p:cNvPr id="60" name="Parallelogramma 14"/>
            <p:cNvSpPr/>
            <p:nvPr/>
          </p:nvSpPr>
          <p:spPr>
            <a:xfrm>
              <a:off x="8166600" y="10800"/>
              <a:ext cx="2857320" cy="6846840"/>
            </a:xfrm>
            <a:prstGeom prst="parallelogram">
              <a:avLst>
                <a:gd name="adj" fmla="val 0"/>
              </a:avLst>
            </a:prstGeom>
            <a:solidFill>
              <a:srgbClr val="FBFC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horzOverflow="overflow" numCol="1" spcCol="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it-IT" sz="1800" b="0" u="none" strike="noStrike">
                <a:solidFill>
                  <a:schemeClr val="lt1"/>
                </a:solidFill>
                <a:effectLst/>
                <a:uFillTx/>
                <a:latin typeface="Calibri"/>
              </a:endParaRPr>
            </a:p>
          </p:txBody>
        </p:sp>
        <p:pic>
          <p:nvPicPr>
            <p:cNvPr id="61" name="Immagine 9"/>
            <p:cNvPicPr/>
            <p:nvPr/>
          </p:nvPicPr>
          <p:blipFill>
            <a:blip r:embed="rId2"/>
            <a:stretch/>
          </p:blipFill>
          <p:spPr>
            <a:xfrm>
              <a:off x="8166600" y="580320"/>
              <a:ext cx="2831040" cy="4929480"/>
            </a:xfrm>
            <a:prstGeom prst="rect">
              <a:avLst/>
            </a:prstGeom>
            <a:noFill/>
            <a:ln w="0">
              <a:noFill/>
            </a:ln>
          </p:spPr>
        </p:pic>
      </p:grpSp>
      <p:grpSp>
        <p:nvGrpSpPr>
          <p:cNvPr id="62" name="Gruppo 4"/>
          <p:cNvGrpSpPr/>
          <p:nvPr/>
        </p:nvGrpSpPr>
        <p:grpSpPr>
          <a:xfrm>
            <a:off x="8166600" y="10800"/>
            <a:ext cx="2857320" cy="6846840"/>
            <a:chOff x="8166600" y="10800"/>
            <a:chExt cx="2857320" cy="6846840"/>
          </a:xfrm>
        </p:grpSpPr>
        <p:sp>
          <p:nvSpPr>
            <p:cNvPr id="63" name="Parallelogramma 14"/>
            <p:cNvSpPr/>
            <p:nvPr/>
          </p:nvSpPr>
          <p:spPr>
            <a:xfrm>
              <a:off x="8166600" y="10800"/>
              <a:ext cx="2857320" cy="6846840"/>
            </a:xfrm>
            <a:prstGeom prst="parallelogram">
              <a:avLst>
                <a:gd name="adj" fmla="val 0"/>
              </a:avLst>
            </a:prstGeom>
            <a:solidFill>
              <a:srgbClr val="FBFC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horzOverflow="overflow" numCol="1" spcCol="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it-IT" sz="1800" b="0" u="none" strike="noStrike">
                <a:solidFill>
                  <a:schemeClr val="lt1"/>
                </a:solidFill>
                <a:effectLst/>
                <a:uFillTx/>
                <a:latin typeface="Calibri"/>
              </a:endParaRPr>
            </a:p>
          </p:txBody>
        </p:sp>
        <p:pic>
          <p:nvPicPr>
            <p:cNvPr id="64" name="Immagine 6"/>
            <p:cNvPicPr/>
            <p:nvPr/>
          </p:nvPicPr>
          <p:blipFill>
            <a:blip r:embed="rId2"/>
            <a:stretch/>
          </p:blipFill>
          <p:spPr>
            <a:xfrm>
              <a:off x="8166600" y="580320"/>
              <a:ext cx="2831040" cy="4929480"/>
            </a:xfrm>
            <a:prstGeom prst="rect">
              <a:avLst/>
            </a:prstGeom>
            <a:noFill/>
            <a:ln w="0">
              <a:noFill/>
            </a:ln>
          </p:spPr>
        </p:pic>
      </p:grpSp>
      <p:sp>
        <p:nvSpPr>
          <p:cNvPr id="65" name="PlaceHolder 1"/>
          <p:cNvSpPr>
            <a:spLocks noGrp="1"/>
          </p:cNvSpPr>
          <p:nvPr>
            <p:ph type="body"/>
          </p:nvPr>
        </p:nvSpPr>
        <p:spPr>
          <a:xfrm>
            <a:off x="0" y="0"/>
            <a:ext cx="4654080" cy="58640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indent="0" defTabSz="914400">
              <a:lnSpc>
                <a:spcPct val="100000"/>
              </a:lnSpc>
              <a:buNone/>
            </a:pPr>
            <a:r>
              <a:rPr lang="it-IT" sz="1800" b="0" u="none" strike="noStrike">
                <a:solidFill>
                  <a:schemeClr val="lt1"/>
                </a:solidFill>
                <a:effectLst/>
                <a:uFillTx/>
                <a:latin typeface="Calibri"/>
              </a:rPr>
              <a:t>Fare clic sull'icona per inserire un'immagine</a:t>
            </a:r>
            <a:endParaRPr lang="it-IT" sz="1800" b="0" u="none" strike="noStrike">
              <a:solidFill>
                <a:schemeClr val="dk1">
                  <a:lumMod val="75000"/>
                  <a:lumOff val="25000"/>
                </a:schemeClr>
              </a:solidFill>
              <a:effectLst/>
              <a:uFillTx/>
              <a:latin typeface="Calibri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5459040" y="497880"/>
            <a:ext cx="5713560" cy="4868280"/>
          </a:xfrm>
          <a:prstGeom prst="rect">
            <a:avLst/>
          </a:prstGeom>
          <a:noFill/>
          <a:ln w="0">
            <a:noFill/>
          </a:ln>
        </p:spPr>
        <p:txBody>
          <a:bodyPr lIns="0" tIns="45720" rIns="0" bIns="45720" anchor="ctr">
            <a:noAutofit/>
          </a:bodyPr>
          <a:lstStyle/>
          <a:p>
            <a:pPr marL="266760" indent="-266760" defTabSz="914400">
              <a:lnSpc>
                <a:spcPct val="100000"/>
              </a:lnSpc>
              <a:spcBef>
                <a:spcPts val="1199"/>
              </a:spcBef>
              <a:spcAft>
                <a:spcPts val="201"/>
              </a:spcAft>
              <a:buClr>
                <a:srgbClr val="4A66AC"/>
              </a:buClr>
              <a:buFont typeface="Wingdings" charset="2"/>
              <a:buChar char=""/>
            </a:pPr>
            <a:r>
              <a:rPr lang="it-IT" sz="20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Calibri"/>
              </a:rPr>
              <a:t>Fare clic per modificare gli stili del testo dello schema</a:t>
            </a:r>
          </a:p>
          <a:p>
            <a:pPr marL="384120" lvl="1" indent="-182880" defTabSz="914400">
              <a:lnSpc>
                <a:spcPct val="100000"/>
              </a:lnSpc>
              <a:spcBef>
                <a:spcPts val="201"/>
              </a:spcBef>
              <a:spcAft>
                <a:spcPts val="400"/>
              </a:spcAft>
              <a:buClr>
                <a:srgbClr val="4A66AC"/>
              </a:buClr>
              <a:buFont typeface="Wingdings" charset="2"/>
              <a:buChar char=""/>
            </a:pPr>
            <a:r>
              <a:rPr lang="it-IT" sz="18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Calibri"/>
              </a:rPr>
              <a:t>Secondo livello</a:t>
            </a:r>
          </a:p>
          <a:p>
            <a:pPr marL="567000" lvl="2" indent="-182880" defTabSz="914400">
              <a:lnSpc>
                <a:spcPct val="100000"/>
              </a:lnSpc>
              <a:spcBef>
                <a:spcPts val="201"/>
              </a:spcBef>
              <a:spcAft>
                <a:spcPts val="400"/>
              </a:spcAft>
              <a:buClr>
                <a:srgbClr val="4A66AC"/>
              </a:buClr>
              <a:buFont typeface="Wingdings" charset="2"/>
              <a:buChar char=""/>
            </a:pPr>
            <a:r>
              <a:rPr lang="it-IT" sz="14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Calibri"/>
              </a:rPr>
              <a:t>Terzo livello</a:t>
            </a:r>
          </a:p>
          <a:p>
            <a:pPr marL="749880" lvl="3" indent="-182880" defTabSz="914400">
              <a:lnSpc>
                <a:spcPct val="100000"/>
              </a:lnSpc>
              <a:spcBef>
                <a:spcPts val="201"/>
              </a:spcBef>
              <a:spcAft>
                <a:spcPts val="400"/>
              </a:spcAft>
              <a:buClr>
                <a:srgbClr val="4A66AC"/>
              </a:buClr>
              <a:buFont typeface="Wingdings" charset="2"/>
              <a:buChar char=""/>
            </a:pPr>
            <a:r>
              <a:rPr lang="it-IT" sz="14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Calibri"/>
              </a:rPr>
              <a:t>Quarto livello</a:t>
            </a:r>
          </a:p>
          <a:p>
            <a:pPr marL="932760" lvl="4" indent="-182880" defTabSz="914400">
              <a:lnSpc>
                <a:spcPct val="100000"/>
              </a:lnSpc>
              <a:spcBef>
                <a:spcPts val="201"/>
              </a:spcBef>
              <a:spcAft>
                <a:spcPts val="400"/>
              </a:spcAft>
              <a:buClr>
                <a:srgbClr val="4A66AC"/>
              </a:buClr>
              <a:buFont typeface="Wingdings" charset="2"/>
              <a:buChar char=""/>
            </a:pPr>
            <a:r>
              <a:rPr lang="it-IT" sz="14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Calibri"/>
              </a:rPr>
              <a:t>Quinto livello</a:t>
            </a:r>
          </a:p>
        </p:txBody>
      </p:sp>
      <p:sp>
        <p:nvSpPr>
          <p:cNvPr id="67" name="PlaceHolder 3"/>
          <p:cNvSpPr>
            <a:spLocks noGrp="1"/>
          </p:cNvSpPr>
          <p:nvPr>
            <p:ph type="dt" idx="10"/>
          </p:nvPr>
        </p:nvSpPr>
        <p:spPr>
          <a:xfrm>
            <a:off x="6834240" y="6446880"/>
            <a:ext cx="25844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it-IT" sz="9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r>
              <a:rPr lang="it-IT" sz="9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Calibri"/>
              </a:rPr>
              <a:t>&lt;data/ora&gt;</a:t>
            </a:r>
            <a:endParaRPr lang="it-IT" sz="9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8" name="PlaceHolder 4"/>
          <p:cNvSpPr>
            <a:spLocks noGrp="1"/>
          </p:cNvSpPr>
          <p:nvPr>
            <p:ph type="sldNum" idx="11"/>
          </p:nvPr>
        </p:nvSpPr>
        <p:spPr>
          <a:xfrm>
            <a:off x="10375560" y="6446880"/>
            <a:ext cx="77976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it-IT" sz="105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BD0258D7-C1F9-44B0-9AF3-3737D31F6DF9}" type="slidenum">
              <a:rPr lang="it-IT" sz="105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Calibri"/>
              </a:rPr>
              <a:t>‹N›</a:t>
            </a:fld>
            <a:endParaRPr lang="it-IT" sz="105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9" name="PlaceHolder 5"/>
          <p:cNvSpPr>
            <a:spLocks noGrp="1"/>
          </p:cNvSpPr>
          <p:nvPr>
            <p:ph type="title"/>
          </p:nvPr>
        </p:nvSpPr>
        <p:spPr>
          <a:xfrm>
            <a:off x="1092240" y="1884960"/>
            <a:ext cx="3068640" cy="20937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rmAutofit fontScale="92500" lnSpcReduction="19999"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it-IT" sz="4400" b="1" u="none" strike="noStrike" spc="-51">
                <a:solidFill>
                  <a:srgbClr val="FFFFFF"/>
                </a:solidFill>
                <a:effectLst/>
                <a:uFillTx/>
                <a:latin typeface="Calibri"/>
              </a:rPr>
              <a:t>Fare clic per modificare lo stile del titolo dello schema</a:t>
            </a:r>
            <a:endParaRPr lang="it-IT" sz="44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70" name="Segnaposto piè di pagina 2"/>
          <p:cNvSpPr/>
          <p:nvPr/>
        </p:nvSpPr>
        <p:spPr>
          <a:xfrm>
            <a:off x="216000" y="6446880"/>
            <a:ext cx="4845960" cy="364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 defTabSz="914400">
              <a:lnSpc>
                <a:spcPct val="100000"/>
              </a:lnSpc>
            </a:pPr>
            <a:r>
              <a:rPr lang="it-IT" sz="900" b="0" u="none" strike="noStrike" cap="all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Calibri"/>
              </a:rPr>
              <a:t>Direttori del Corso – M. De Luca – M.A. Zappa</a:t>
            </a:r>
            <a:endParaRPr lang="it-IT" sz="9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pSp>
        <p:nvGrpSpPr>
          <p:cNvPr id="71" name="Gruppo 7"/>
          <p:cNvGrpSpPr/>
          <p:nvPr/>
        </p:nvGrpSpPr>
        <p:grpSpPr>
          <a:xfrm>
            <a:off x="0" y="6133680"/>
            <a:ext cx="12191760" cy="713160"/>
            <a:chOff x="0" y="6133680"/>
            <a:chExt cx="12191760" cy="713160"/>
          </a:xfrm>
        </p:grpSpPr>
        <p:sp>
          <p:nvSpPr>
            <p:cNvPr id="72" name="Rettangolo 8"/>
            <p:cNvSpPr/>
            <p:nvPr/>
          </p:nvSpPr>
          <p:spPr>
            <a:xfrm rot="16200000">
              <a:off x="6073200" y="60480"/>
              <a:ext cx="45360" cy="1219176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it-IT" sz="1800" b="0" u="none" strike="noStrike">
                <a:solidFill>
                  <a:schemeClr val="lt1"/>
                </a:solidFill>
                <a:effectLst/>
                <a:uFillTx/>
                <a:latin typeface="Calibri"/>
              </a:endParaRPr>
            </a:p>
          </p:txBody>
        </p:sp>
        <p:sp>
          <p:nvSpPr>
            <p:cNvPr id="73" name="Rettangolo 10"/>
            <p:cNvSpPr/>
            <p:nvPr/>
          </p:nvSpPr>
          <p:spPr>
            <a:xfrm rot="16200000">
              <a:off x="6044040" y="131040"/>
              <a:ext cx="103680" cy="12191760"/>
            </a:xfrm>
            <a:prstGeom prst="rect">
              <a:avLst/>
            </a:prstGeom>
            <a:solidFill>
              <a:srgbClr val="2E3D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it-IT" sz="1800" b="0" u="none" strike="noStrike">
                <a:solidFill>
                  <a:schemeClr val="lt1"/>
                </a:solidFill>
                <a:effectLst/>
                <a:uFillTx/>
                <a:latin typeface="Calibri"/>
              </a:endParaRPr>
            </a:p>
          </p:txBody>
        </p:sp>
        <p:pic>
          <p:nvPicPr>
            <p:cNvPr id="74" name="Immagine 12"/>
            <p:cNvPicPr/>
            <p:nvPr/>
          </p:nvPicPr>
          <p:blipFill>
            <a:blip r:embed="rId3"/>
            <a:stretch/>
          </p:blipFill>
          <p:spPr>
            <a:xfrm>
              <a:off x="0" y="6278400"/>
              <a:ext cx="12191760" cy="568440"/>
            </a:xfrm>
            <a:prstGeom prst="rect">
              <a:avLst/>
            </a:prstGeom>
            <a:noFill/>
            <a:ln w="0">
              <a:noFill/>
            </a:ln>
          </p:spPr>
        </p:pic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Contenuto con didascalia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ettangolo 7" hidden="1"/>
          <p:cNvSpPr/>
          <p:nvPr/>
        </p:nvSpPr>
        <p:spPr>
          <a:xfrm>
            <a:off x="0" y="1011960"/>
            <a:ext cx="1036080" cy="685440"/>
          </a:xfrm>
          <a:prstGeom prst="rect">
            <a:avLst/>
          </a:prstGeom>
          <a:solidFill>
            <a:srgbClr val="4A66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it-IT" sz="1800" b="0" u="none" strike="noStrik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grpSp>
        <p:nvGrpSpPr>
          <p:cNvPr id="76" name="Gruppo 11"/>
          <p:cNvGrpSpPr/>
          <p:nvPr/>
        </p:nvGrpSpPr>
        <p:grpSpPr>
          <a:xfrm>
            <a:off x="8166600" y="10800"/>
            <a:ext cx="2857320" cy="6846840"/>
            <a:chOff x="8166600" y="10800"/>
            <a:chExt cx="2857320" cy="6846840"/>
          </a:xfrm>
        </p:grpSpPr>
        <p:sp>
          <p:nvSpPr>
            <p:cNvPr id="77" name="Parallelogramma 14"/>
            <p:cNvSpPr/>
            <p:nvPr/>
          </p:nvSpPr>
          <p:spPr>
            <a:xfrm>
              <a:off x="8166600" y="10800"/>
              <a:ext cx="2857320" cy="6846840"/>
            </a:xfrm>
            <a:prstGeom prst="parallelogram">
              <a:avLst>
                <a:gd name="adj" fmla="val 0"/>
              </a:avLst>
            </a:prstGeom>
            <a:solidFill>
              <a:srgbClr val="FBFC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horzOverflow="overflow" numCol="1" spcCol="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it-IT" sz="1800" b="0" u="none" strike="noStrike">
                <a:solidFill>
                  <a:schemeClr val="lt1"/>
                </a:solidFill>
                <a:effectLst/>
                <a:uFillTx/>
                <a:latin typeface="Calibri"/>
              </a:endParaRPr>
            </a:p>
          </p:txBody>
        </p:sp>
        <p:pic>
          <p:nvPicPr>
            <p:cNvPr id="78" name="Immagine 9"/>
            <p:cNvPicPr/>
            <p:nvPr/>
          </p:nvPicPr>
          <p:blipFill>
            <a:blip r:embed="rId2"/>
            <a:stretch/>
          </p:blipFill>
          <p:spPr>
            <a:xfrm>
              <a:off x="8166600" y="580320"/>
              <a:ext cx="2831040" cy="4929480"/>
            </a:xfrm>
            <a:prstGeom prst="rect">
              <a:avLst/>
            </a:prstGeom>
            <a:noFill/>
            <a:ln w="0">
              <a:noFill/>
            </a:ln>
          </p:spPr>
        </p:pic>
      </p:grpSp>
      <p:grpSp>
        <p:nvGrpSpPr>
          <p:cNvPr id="79" name="Gruppo 3"/>
          <p:cNvGrpSpPr/>
          <p:nvPr/>
        </p:nvGrpSpPr>
        <p:grpSpPr>
          <a:xfrm>
            <a:off x="8166600" y="10800"/>
            <a:ext cx="2857320" cy="6846840"/>
            <a:chOff x="8166600" y="10800"/>
            <a:chExt cx="2857320" cy="6846840"/>
          </a:xfrm>
        </p:grpSpPr>
        <p:sp>
          <p:nvSpPr>
            <p:cNvPr id="80" name="Parallelogramma 14"/>
            <p:cNvSpPr/>
            <p:nvPr/>
          </p:nvSpPr>
          <p:spPr>
            <a:xfrm>
              <a:off x="8166600" y="10800"/>
              <a:ext cx="2857320" cy="6846840"/>
            </a:xfrm>
            <a:prstGeom prst="parallelogram">
              <a:avLst>
                <a:gd name="adj" fmla="val 0"/>
              </a:avLst>
            </a:prstGeom>
            <a:solidFill>
              <a:srgbClr val="FBFC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horzOverflow="overflow" numCol="1" spcCol="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it-IT" sz="1800" b="0" u="none" strike="noStrike">
                <a:solidFill>
                  <a:schemeClr val="lt1"/>
                </a:solidFill>
                <a:effectLst/>
                <a:uFillTx/>
                <a:latin typeface="Calibri"/>
              </a:endParaRPr>
            </a:p>
          </p:txBody>
        </p:sp>
        <p:pic>
          <p:nvPicPr>
            <p:cNvPr id="81" name="Immagine 5"/>
            <p:cNvPicPr/>
            <p:nvPr/>
          </p:nvPicPr>
          <p:blipFill>
            <a:blip r:embed="rId2"/>
            <a:stretch/>
          </p:blipFill>
          <p:spPr>
            <a:xfrm>
              <a:off x="8166600" y="580320"/>
              <a:ext cx="2831040" cy="4929480"/>
            </a:xfrm>
            <a:prstGeom prst="rect">
              <a:avLst/>
            </a:prstGeom>
            <a:noFill/>
            <a:ln w="0">
              <a:noFill/>
            </a:ln>
          </p:spPr>
        </p:pic>
      </p:grpSp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4984560" y="548280"/>
            <a:ext cx="6054480" cy="633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it-IT" sz="3600" b="1" u="none" strike="noStrike" spc="-51">
                <a:solidFill>
                  <a:srgbClr val="FFFFFF"/>
                </a:solidFill>
                <a:effectLst/>
                <a:uFillTx/>
                <a:latin typeface="Calibri"/>
              </a:rPr>
              <a:t>Fare clic per modificare lo stile del titolo dello schema</a:t>
            </a:r>
            <a:endParaRPr lang="it-IT" sz="36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5100840" y="1611360"/>
            <a:ext cx="6071760" cy="3754800"/>
          </a:xfrm>
          <a:prstGeom prst="rect">
            <a:avLst/>
          </a:prstGeom>
          <a:noFill/>
          <a:ln w="0">
            <a:noFill/>
          </a:ln>
        </p:spPr>
        <p:txBody>
          <a:bodyPr lIns="0" tIns="45720" rIns="0" bIns="45720" anchor="t">
            <a:normAutofit/>
          </a:bodyPr>
          <a:lstStyle/>
          <a:p>
            <a:pPr marL="266760" indent="-266760" defTabSz="914400">
              <a:lnSpc>
                <a:spcPct val="100000"/>
              </a:lnSpc>
              <a:spcBef>
                <a:spcPts val="1199"/>
              </a:spcBef>
              <a:spcAft>
                <a:spcPts val="201"/>
              </a:spcAft>
              <a:buClr>
                <a:srgbClr val="4A66AC"/>
              </a:buClr>
              <a:buFont typeface="Wingdings" charset="2"/>
              <a:buChar char=""/>
            </a:pPr>
            <a:r>
              <a:rPr lang="it-IT" sz="24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Calibri"/>
              </a:rPr>
              <a:t>Fare clic per modificare gli stili del testo dello schema</a:t>
            </a:r>
          </a:p>
          <a:p>
            <a:pPr marL="384120" lvl="1" indent="-182880" defTabSz="914400">
              <a:lnSpc>
                <a:spcPct val="100000"/>
              </a:lnSpc>
              <a:spcBef>
                <a:spcPts val="201"/>
              </a:spcBef>
              <a:spcAft>
                <a:spcPts val="400"/>
              </a:spcAft>
              <a:buClr>
                <a:srgbClr val="4A66AC"/>
              </a:buClr>
              <a:buFont typeface="Wingdings" charset="2"/>
              <a:buChar char=""/>
            </a:pPr>
            <a:r>
              <a:rPr lang="it-IT" sz="20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Calibri"/>
              </a:rPr>
              <a:t>Secondo livello</a:t>
            </a:r>
          </a:p>
          <a:p>
            <a:pPr marL="567000" lvl="2" indent="-182880" defTabSz="914400">
              <a:lnSpc>
                <a:spcPct val="100000"/>
              </a:lnSpc>
              <a:spcBef>
                <a:spcPts val="201"/>
              </a:spcBef>
              <a:spcAft>
                <a:spcPts val="400"/>
              </a:spcAft>
              <a:buClr>
                <a:srgbClr val="4A66AC"/>
              </a:buClr>
              <a:buFont typeface="Wingdings" charset="2"/>
              <a:buChar char=""/>
            </a:pPr>
            <a:r>
              <a:rPr lang="it-IT" sz="16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Calibri"/>
              </a:rPr>
              <a:t>Terzo livello</a:t>
            </a:r>
          </a:p>
          <a:p>
            <a:pPr marL="749880" lvl="3" indent="-182880" defTabSz="914400">
              <a:lnSpc>
                <a:spcPct val="100000"/>
              </a:lnSpc>
              <a:spcBef>
                <a:spcPts val="201"/>
              </a:spcBef>
              <a:spcAft>
                <a:spcPts val="400"/>
              </a:spcAft>
              <a:buClr>
                <a:srgbClr val="4A66AC"/>
              </a:buClr>
              <a:buFont typeface="Wingdings" charset="2"/>
              <a:buChar char=""/>
            </a:pPr>
            <a:r>
              <a:rPr lang="it-IT" sz="16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Calibri"/>
              </a:rPr>
              <a:t>Quarto livello</a:t>
            </a:r>
          </a:p>
          <a:p>
            <a:pPr marL="932760" lvl="4" indent="-182880" defTabSz="914400">
              <a:lnSpc>
                <a:spcPct val="100000"/>
              </a:lnSpc>
              <a:spcBef>
                <a:spcPts val="201"/>
              </a:spcBef>
              <a:spcAft>
                <a:spcPts val="400"/>
              </a:spcAft>
              <a:buClr>
                <a:srgbClr val="4A66AC"/>
              </a:buClr>
              <a:buFont typeface="Wingdings" charset="2"/>
              <a:buChar char=""/>
            </a:pPr>
            <a:r>
              <a:rPr lang="it-IT" sz="16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Calibri"/>
              </a:rPr>
              <a:t>Quinto livello</a:t>
            </a:r>
          </a:p>
        </p:txBody>
      </p:sp>
      <p:sp>
        <p:nvSpPr>
          <p:cNvPr id="84" name="PlaceHolder 3"/>
          <p:cNvSpPr>
            <a:spLocks noGrp="1"/>
          </p:cNvSpPr>
          <p:nvPr>
            <p:ph type="dt" idx="12"/>
          </p:nvPr>
        </p:nvSpPr>
        <p:spPr>
          <a:xfrm>
            <a:off x="6834240" y="6446880"/>
            <a:ext cx="25844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it-IT" sz="9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r>
              <a:rPr lang="it-IT" sz="9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Calibri"/>
              </a:rPr>
              <a:t>&lt;data/ora&gt;</a:t>
            </a:r>
            <a:endParaRPr lang="it-IT" sz="9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5" name="PlaceHolder 4"/>
          <p:cNvSpPr>
            <a:spLocks noGrp="1"/>
          </p:cNvSpPr>
          <p:nvPr>
            <p:ph type="ftr" idx="13"/>
          </p:nvPr>
        </p:nvSpPr>
        <p:spPr>
          <a:xfrm>
            <a:off x="1097280" y="6446880"/>
            <a:ext cx="484596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lang="it-IT" sz="900" b="0" u="none" strike="noStrike" cap="all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lang="it-IT" sz="900" b="0" u="none" strike="noStrike" cap="all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Calibri"/>
              </a:rPr>
              <a:t>&lt;piè di pagina&gt;</a:t>
            </a:r>
            <a:endParaRPr lang="it-IT" sz="9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6" name="PlaceHolder 5"/>
          <p:cNvSpPr>
            <a:spLocks noGrp="1"/>
          </p:cNvSpPr>
          <p:nvPr>
            <p:ph type="sldNum" idx="14"/>
          </p:nvPr>
        </p:nvSpPr>
        <p:spPr>
          <a:xfrm>
            <a:off x="10375560" y="6446880"/>
            <a:ext cx="77976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it-IT" sz="105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0FEC6A21-C9AF-4A2A-ADAF-AB00E05F6278}" type="slidenum">
              <a:rPr lang="it-IT" sz="105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Calibri"/>
              </a:rPr>
              <a:t>‹N›</a:t>
            </a:fld>
            <a:endParaRPr lang="it-IT" sz="105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7" name="PlaceHolder 6"/>
          <p:cNvSpPr>
            <a:spLocks noGrp="1"/>
          </p:cNvSpPr>
          <p:nvPr>
            <p:ph type="body"/>
          </p:nvPr>
        </p:nvSpPr>
        <p:spPr>
          <a:xfrm>
            <a:off x="0" y="0"/>
            <a:ext cx="4654080" cy="58640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indent="0" defTabSz="914400">
              <a:lnSpc>
                <a:spcPct val="100000"/>
              </a:lnSpc>
              <a:buNone/>
            </a:pPr>
            <a:r>
              <a:rPr lang="it-IT" sz="18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Calibri"/>
              </a:rPr>
              <a:t>Fare clic sull'icona per inserire un'immagine</a:t>
            </a:r>
          </a:p>
        </p:txBody>
      </p:sp>
      <p:grpSp>
        <p:nvGrpSpPr>
          <p:cNvPr id="88" name="Gruppo 6"/>
          <p:cNvGrpSpPr/>
          <p:nvPr/>
        </p:nvGrpSpPr>
        <p:grpSpPr>
          <a:xfrm>
            <a:off x="0" y="6133680"/>
            <a:ext cx="12191760" cy="713160"/>
            <a:chOff x="0" y="6133680"/>
            <a:chExt cx="12191760" cy="713160"/>
          </a:xfrm>
        </p:grpSpPr>
        <p:sp>
          <p:nvSpPr>
            <p:cNvPr id="89" name="Rettangolo 7"/>
            <p:cNvSpPr/>
            <p:nvPr/>
          </p:nvSpPr>
          <p:spPr>
            <a:xfrm rot="16200000">
              <a:off x="6073200" y="60480"/>
              <a:ext cx="45360" cy="1219176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it-IT" sz="1800" b="0" u="none" strike="noStrike">
                <a:solidFill>
                  <a:schemeClr val="lt1"/>
                </a:solidFill>
                <a:effectLst/>
                <a:uFillTx/>
                <a:latin typeface="Calibri"/>
              </a:endParaRPr>
            </a:p>
          </p:txBody>
        </p:sp>
        <p:sp>
          <p:nvSpPr>
            <p:cNvPr id="90" name="Rettangolo 8"/>
            <p:cNvSpPr/>
            <p:nvPr/>
          </p:nvSpPr>
          <p:spPr>
            <a:xfrm rot="16200000">
              <a:off x="6044040" y="131040"/>
              <a:ext cx="103680" cy="12191760"/>
            </a:xfrm>
            <a:prstGeom prst="rect">
              <a:avLst/>
            </a:prstGeom>
            <a:solidFill>
              <a:srgbClr val="2E3D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it-IT" sz="1800" b="0" u="none" strike="noStrike">
                <a:solidFill>
                  <a:schemeClr val="lt1"/>
                </a:solidFill>
                <a:effectLst/>
                <a:uFillTx/>
                <a:latin typeface="Calibri"/>
              </a:endParaRPr>
            </a:p>
          </p:txBody>
        </p:sp>
        <p:pic>
          <p:nvPicPr>
            <p:cNvPr id="91" name="Immagine 10"/>
            <p:cNvPicPr/>
            <p:nvPr/>
          </p:nvPicPr>
          <p:blipFill>
            <a:blip r:embed="rId3"/>
            <a:stretch/>
          </p:blipFill>
          <p:spPr>
            <a:xfrm>
              <a:off x="0" y="6278400"/>
              <a:ext cx="12191760" cy="568440"/>
            </a:xfrm>
            <a:prstGeom prst="rect">
              <a:avLst/>
            </a:prstGeom>
            <a:noFill/>
            <a:ln w="0">
              <a:noFill/>
            </a:ln>
          </p:spPr>
        </p:pic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Contenuto con didascalia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Rettangolo 7" hidden="1"/>
          <p:cNvSpPr/>
          <p:nvPr/>
        </p:nvSpPr>
        <p:spPr>
          <a:xfrm>
            <a:off x="0" y="1011960"/>
            <a:ext cx="1036080" cy="685440"/>
          </a:xfrm>
          <a:prstGeom prst="rect">
            <a:avLst/>
          </a:prstGeom>
          <a:solidFill>
            <a:srgbClr val="4A66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it-IT" sz="1800" b="0" u="none" strike="noStrik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grpSp>
        <p:nvGrpSpPr>
          <p:cNvPr id="93" name="Gruppo 11"/>
          <p:cNvGrpSpPr/>
          <p:nvPr/>
        </p:nvGrpSpPr>
        <p:grpSpPr>
          <a:xfrm>
            <a:off x="8166600" y="10800"/>
            <a:ext cx="2857320" cy="6846840"/>
            <a:chOff x="8166600" y="10800"/>
            <a:chExt cx="2857320" cy="6846840"/>
          </a:xfrm>
        </p:grpSpPr>
        <p:sp>
          <p:nvSpPr>
            <p:cNvPr id="94" name="Parallelogramma 14"/>
            <p:cNvSpPr/>
            <p:nvPr/>
          </p:nvSpPr>
          <p:spPr>
            <a:xfrm>
              <a:off x="8166600" y="10800"/>
              <a:ext cx="2857320" cy="6846840"/>
            </a:xfrm>
            <a:prstGeom prst="parallelogram">
              <a:avLst>
                <a:gd name="adj" fmla="val 0"/>
              </a:avLst>
            </a:prstGeom>
            <a:solidFill>
              <a:srgbClr val="FBFC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horzOverflow="overflow" numCol="1" spcCol="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it-IT" sz="1800" b="0" u="none" strike="noStrike">
                <a:solidFill>
                  <a:schemeClr val="lt1"/>
                </a:solidFill>
                <a:effectLst/>
                <a:uFillTx/>
                <a:latin typeface="Calibri"/>
              </a:endParaRPr>
            </a:p>
          </p:txBody>
        </p:sp>
        <p:pic>
          <p:nvPicPr>
            <p:cNvPr id="95" name="Immagine 9"/>
            <p:cNvPicPr/>
            <p:nvPr/>
          </p:nvPicPr>
          <p:blipFill>
            <a:blip r:embed="rId2"/>
            <a:stretch/>
          </p:blipFill>
          <p:spPr>
            <a:xfrm>
              <a:off x="8166600" y="580320"/>
              <a:ext cx="2831040" cy="4929480"/>
            </a:xfrm>
            <a:prstGeom prst="rect">
              <a:avLst/>
            </a:prstGeom>
            <a:noFill/>
            <a:ln w="0">
              <a:noFill/>
            </a:ln>
          </p:spPr>
        </p:pic>
      </p:grpSp>
      <p:grpSp>
        <p:nvGrpSpPr>
          <p:cNvPr id="96" name="Gruppo 2"/>
          <p:cNvGrpSpPr/>
          <p:nvPr/>
        </p:nvGrpSpPr>
        <p:grpSpPr>
          <a:xfrm>
            <a:off x="8166600" y="10800"/>
            <a:ext cx="2857320" cy="6846840"/>
            <a:chOff x="8166600" y="10800"/>
            <a:chExt cx="2857320" cy="6846840"/>
          </a:xfrm>
        </p:grpSpPr>
        <p:sp>
          <p:nvSpPr>
            <p:cNvPr id="97" name="Parallelogramma 14"/>
            <p:cNvSpPr/>
            <p:nvPr/>
          </p:nvSpPr>
          <p:spPr>
            <a:xfrm>
              <a:off x="8166600" y="10800"/>
              <a:ext cx="2857320" cy="6846840"/>
            </a:xfrm>
            <a:prstGeom prst="parallelogram">
              <a:avLst>
                <a:gd name="adj" fmla="val 0"/>
              </a:avLst>
            </a:prstGeom>
            <a:solidFill>
              <a:srgbClr val="FBFC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horzOverflow="overflow" numCol="1" spcCol="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it-IT" sz="1800" b="0" u="none" strike="noStrike">
                <a:solidFill>
                  <a:schemeClr val="lt1"/>
                </a:solidFill>
                <a:effectLst/>
                <a:uFillTx/>
                <a:latin typeface="Calibri"/>
              </a:endParaRPr>
            </a:p>
          </p:txBody>
        </p:sp>
        <p:pic>
          <p:nvPicPr>
            <p:cNvPr id="98" name="Immagine 4"/>
            <p:cNvPicPr/>
            <p:nvPr/>
          </p:nvPicPr>
          <p:blipFill>
            <a:blip r:embed="rId2"/>
            <a:stretch/>
          </p:blipFill>
          <p:spPr>
            <a:xfrm>
              <a:off x="8166600" y="580320"/>
              <a:ext cx="2831040" cy="4929480"/>
            </a:xfrm>
            <a:prstGeom prst="rect">
              <a:avLst/>
            </a:prstGeom>
            <a:noFill/>
            <a:ln w="0">
              <a:noFill/>
            </a:ln>
          </p:spPr>
        </p:pic>
      </p:grpSp>
      <p:sp>
        <p:nvSpPr>
          <p:cNvPr id="99" name="PlaceHolder 1"/>
          <p:cNvSpPr>
            <a:spLocks noGrp="1"/>
          </p:cNvSpPr>
          <p:nvPr>
            <p:ph type="body"/>
          </p:nvPr>
        </p:nvSpPr>
        <p:spPr>
          <a:xfrm>
            <a:off x="0" y="0"/>
            <a:ext cx="12191760" cy="3540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indent="0" defTabSz="914400">
              <a:lnSpc>
                <a:spcPct val="100000"/>
              </a:lnSpc>
              <a:buNone/>
            </a:pPr>
            <a:r>
              <a:rPr lang="it-IT" sz="18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Calibri"/>
              </a:rPr>
              <a:t>Fare clic sull'icona per inserire un'immagine</a:t>
            </a:r>
          </a:p>
        </p:txBody>
      </p:sp>
      <p:sp>
        <p:nvSpPr>
          <p:cNvPr id="100" name="PlaceHolder 2"/>
          <p:cNvSpPr>
            <a:spLocks noGrp="1"/>
          </p:cNvSpPr>
          <p:nvPr>
            <p:ph type="title"/>
          </p:nvPr>
        </p:nvSpPr>
        <p:spPr>
          <a:xfrm>
            <a:off x="3068640" y="880200"/>
            <a:ext cx="6054480" cy="633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algn="ctr" defTabSz="914400">
              <a:lnSpc>
                <a:spcPct val="90000"/>
              </a:lnSpc>
              <a:buNone/>
            </a:pPr>
            <a:r>
              <a:rPr lang="it-IT" sz="3600" b="1" u="none" strike="noStrike" spc="-51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Calibri"/>
              </a:rPr>
              <a:t>Fare clic per modificare lo stile del titolo dello schema</a:t>
            </a:r>
            <a:endParaRPr lang="it-IT" sz="36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101" name="PlaceHolder 3"/>
          <p:cNvSpPr>
            <a:spLocks noGrp="1"/>
          </p:cNvSpPr>
          <p:nvPr>
            <p:ph type="dt" idx="15"/>
          </p:nvPr>
        </p:nvSpPr>
        <p:spPr>
          <a:xfrm>
            <a:off x="6834240" y="6446880"/>
            <a:ext cx="25844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it-IT" sz="9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r>
              <a:rPr lang="it-IT" sz="9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Calibri"/>
              </a:rPr>
              <a:t>&lt;data/ora&gt;</a:t>
            </a:r>
            <a:endParaRPr lang="it-IT" sz="9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2" name="PlaceHolder 4"/>
          <p:cNvSpPr>
            <a:spLocks noGrp="1"/>
          </p:cNvSpPr>
          <p:nvPr>
            <p:ph type="ftr" idx="16"/>
          </p:nvPr>
        </p:nvSpPr>
        <p:spPr>
          <a:xfrm>
            <a:off x="1097280" y="6446880"/>
            <a:ext cx="484596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lang="it-IT" sz="900" b="0" u="none" strike="noStrike" cap="all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lang="it-IT" sz="900" b="0" u="none" strike="noStrike" cap="all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Calibri"/>
              </a:rPr>
              <a:t>&lt;piè di pagina&gt;</a:t>
            </a:r>
            <a:endParaRPr lang="it-IT" sz="9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3" name="PlaceHolder 5"/>
          <p:cNvSpPr>
            <a:spLocks noGrp="1"/>
          </p:cNvSpPr>
          <p:nvPr>
            <p:ph type="sldNum" idx="17"/>
          </p:nvPr>
        </p:nvSpPr>
        <p:spPr>
          <a:xfrm>
            <a:off x="10375560" y="6446880"/>
            <a:ext cx="77976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it-IT" sz="105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9B254E25-1994-4F5F-8C2F-67BFD4BBA33B}" type="slidenum">
              <a:rPr lang="it-IT" sz="105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Calibri"/>
              </a:rPr>
              <a:t>‹N›</a:t>
            </a:fld>
            <a:endParaRPr lang="it-IT" sz="105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4" name="Rettangolo 18"/>
          <p:cNvSpPr/>
          <p:nvPr/>
        </p:nvSpPr>
        <p:spPr>
          <a:xfrm>
            <a:off x="5577840" y="0"/>
            <a:ext cx="1036080" cy="685440"/>
          </a:xfrm>
          <a:prstGeom prst="rect">
            <a:avLst/>
          </a:prstGeom>
          <a:solidFill>
            <a:srgbClr val="4A66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it-IT" sz="1800" b="0" u="none" strike="noStrik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Contenuto con didascalia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Rettangolo 7" hidden="1"/>
          <p:cNvSpPr/>
          <p:nvPr/>
        </p:nvSpPr>
        <p:spPr>
          <a:xfrm>
            <a:off x="0" y="1011960"/>
            <a:ext cx="1036080" cy="685440"/>
          </a:xfrm>
          <a:prstGeom prst="rect">
            <a:avLst/>
          </a:prstGeom>
          <a:solidFill>
            <a:srgbClr val="4A66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it-IT" sz="1800" b="0" u="none" strike="noStrik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grpSp>
        <p:nvGrpSpPr>
          <p:cNvPr id="106" name="Gruppo 11"/>
          <p:cNvGrpSpPr/>
          <p:nvPr/>
        </p:nvGrpSpPr>
        <p:grpSpPr>
          <a:xfrm>
            <a:off x="8166600" y="10800"/>
            <a:ext cx="2857320" cy="6846840"/>
            <a:chOff x="8166600" y="10800"/>
            <a:chExt cx="2857320" cy="6846840"/>
          </a:xfrm>
        </p:grpSpPr>
        <p:sp>
          <p:nvSpPr>
            <p:cNvPr id="107" name="Parallelogramma 14"/>
            <p:cNvSpPr/>
            <p:nvPr/>
          </p:nvSpPr>
          <p:spPr>
            <a:xfrm>
              <a:off x="8166600" y="10800"/>
              <a:ext cx="2857320" cy="6846840"/>
            </a:xfrm>
            <a:prstGeom prst="parallelogram">
              <a:avLst>
                <a:gd name="adj" fmla="val 0"/>
              </a:avLst>
            </a:prstGeom>
            <a:solidFill>
              <a:srgbClr val="FBFC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horzOverflow="overflow" numCol="1" spcCol="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it-IT" sz="1800" b="0" u="none" strike="noStrike">
                <a:solidFill>
                  <a:schemeClr val="lt1"/>
                </a:solidFill>
                <a:effectLst/>
                <a:uFillTx/>
                <a:latin typeface="Calibri"/>
              </a:endParaRPr>
            </a:p>
          </p:txBody>
        </p:sp>
        <p:pic>
          <p:nvPicPr>
            <p:cNvPr id="108" name="Immagine 9"/>
            <p:cNvPicPr/>
            <p:nvPr/>
          </p:nvPicPr>
          <p:blipFill>
            <a:blip r:embed="rId2"/>
            <a:stretch/>
          </p:blipFill>
          <p:spPr>
            <a:xfrm>
              <a:off x="8166600" y="580320"/>
              <a:ext cx="2831040" cy="4929480"/>
            </a:xfrm>
            <a:prstGeom prst="rect">
              <a:avLst/>
            </a:prstGeom>
            <a:noFill/>
            <a:ln w="0">
              <a:noFill/>
            </a:ln>
          </p:spPr>
        </p:pic>
      </p:grpSp>
      <p:sp>
        <p:nvSpPr>
          <p:cNvPr id="109" name="Parallelogramma 14"/>
          <p:cNvSpPr/>
          <p:nvPr/>
        </p:nvSpPr>
        <p:spPr>
          <a:xfrm>
            <a:off x="7448400" y="0"/>
            <a:ext cx="2857320" cy="6857640"/>
          </a:xfrm>
          <a:prstGeom prst="parallelogram">
            <a:avLst>
              <a:gd name="adj" fmla="val 0"/>
            </a:avLst>
          </a:prstGeom>
          <a:solidFill>
            <a:schemeClr val="lt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horzOverflow="overflow" numCol="1" spcCol="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it-IT" sz="1800" b="0" u="none" strike="noStrik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sp>
        <p:nvSpPr>
          <p:cNvPr id="110" name="Rettangolo 3"/>
          <p:cNvSpPr/>
          <p:nvPr/>
        </p:nvSpPr>
        <p:spPr>
          <a:xfrm>
            <a:off x="4654440" y="507240"/>
            <a:ext cx="7537320" cy="48492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it-IT" sz="1800" b="0" u="none" strike="noStrik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sp>
        <p:nvSpPr>
          <p:cNvPr id="111" name="Rettangolo 7"/>
          <p:cNvSpPr/>
          <p:nvPr/>
        </p:nvSpPr>
        <p:spPr>
          <a:xfrm>
            <a:off x="0" y="0"/>
            <a:ext cx="4654080" cy="5864040"/>
          </a:xfrm>
          <a:prstGeom prst="rect">
            <a:avLst/>
          </a:prstGeom>
          <a:solidFill>
            <a:srgbClr val="0037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it-IT" sz="18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1092240" y="1884960"/>
            <a:ext cx="3068640" cy="20937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rmAutofit fontScale="92500" lnSpcReduction="19999"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it-IT" sz="4400" b="1" u="none" strike="noStrike" spc="-51">
                <a:solidFill>
                  <a:srgbClr val="FFFFFF"/>
                </a:solidFill>
                <a:effectLst/>
                <a:uFillTx/>
                <a:latin typeface="Calibri"/>
              </a:rPr>
              <a:t>Fare clic per modificare lo stile del titolo dello schema</a:t>
            </a:r>
            <a:endParaRPr lang="it-IT" sz="44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 type="body"/>
          </p:nvPr>
        </p:nvSpPr>
        <p:spPr>
          <a:xfrm>
            <a:off x="6473520" y="943560"/>
            <a:ext cx="4699080" cy="3976920"/>
          </a:xfrm>
          <a:prstGeom prst="rect">
            <a:avLst/>
          </a:prstGeom>
          <a:noFill/>
          <a:ln w="0">
            <a:noFill/>
          </a:ln>
        </p:spPr>
        <p:txBody>
          <a:bodyPr lIns="0" tIns="45720" rIns="0" bIns="45720" anchor="ctr">
            <a:normAutofit/>
          </a:bodyPr>
          <a:lstStyle/>
          <a:p>
            <a:pPr marL="266760" indent="-266760" defTabSz="914400">
              <a:lnSpc>
                <a:spcPct val="100000"/>
              </a:lnSpc>
              <a:spcBef>
                <a:spcPts val="1199"/>
              </a:spcBef>
              <a:spcAft>
                <a:spcPts val="201"/>
              </a:spcAft>
              <a:buClr>
                <a:srgbClr val="4A66AC"/>
              </a:buClr>
              <a:buFont typeface="Wingdings" charset="2"/>
              <a:buChar char=""/>
            </a:pPr>
            <a:r>
              <a:rPr lang="it-IT" sz="24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Calibri"/>
              </a:rPr>
              <a:t>Fare clic per modificare gli stili del testo dello schema</a:t>
            </a:r>
          </a:p>
          <a:p>
            <a:pPr marL="384120" lvl="1" indent="-182880" defTabSz="914400">
              <a:lnSpc>
                <a:spcPct val="100000"/>
              </a:lnSpc>
              <a:spcBef>
                <a:spcPts val="201"/>
              </a:spcBef>
              <a:spcAft>
                <a:spcPts val="400"/>
              </a:spcAft>
              <a:buClr>
                <a:srgbClr val="4A66AC"/>
              </a:buClr>
              <a:buFont typeface="Wingdings" charset="2"/>
              <a:buChar char=""/>
            </a:pPr>
            <a:r>
              <a:rPr lang="it-IT" sz="20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Calibri"/>
              </a:rPr>
              <a:t>Secondo livello</a:t>
            </a:r>
          </a:p>
          <a:p>
            <a:pPr marL="567000" lvl="2" indent="-182880" defTabSz="914400">
              <a:lnSpc>
                <a:spcPct val="100000"/>
              </a:lnSpc>
              <a:spcBef>
                <a:spcPts val="201"/>
              </a:spcBef>
              <a:spcAft>
                <a:spcPts val="400"/>
              </a:spcAft>
              <a:buClr>
                <a:srgbClr val="4A66AC"/>
              </a:buClr>
              <a:buFont typeface="Wingdings" charset="2"/>
              <a:buChar char=""/>
            </a:pPr>
            <a:r>
              <a:rPr lang="it-IT" sz="16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Calibri"/>
              </a:rPr>
              <a:t>Terzo livello</a:t>
            </a:r>
          </a:p>
          <a:p>
            <a:pPr marL="749880" lvl="3" indent="-182880" defTabSz="914400">
              <a:lnSpc>
                <a:spcPct val="100000"/>
              </a:lnSpc>
              <a:spcBef>
                <a:spcPts val="201"/>
              </a:spcBef>
              <a:spcAft>
                <a:spcPts val="400"/>
              </a:spcAft>
              <a:buClr>
                <a:srgbClr val="4A66AC"/>
              </a:buClr>
              <a:buFont typeface="Wingdings" charset="2"/>
              <a:buChar char=""/>
            </a:pPr>
            <a:r>
              <a:rPr lang="it-IT" sz="16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Calibri"/>
              </a:rPr>
              <a:t>Quarto livello</a:t>
            </a:r>
          </a:p>
          <a:p>
            <a:pPr marL="932760" lvl="4" indent="-182880" defTabSz="914400">
              <a:lnSpc>
                <a:spcPct val="100000"/>
              </a:lnSpc>
              <a:spcBef>
                <a:spcPts val="201"/>
              </a:spcBef>
              <a:spcAft>
                <a:spcPts val="400"/>
              </a:spcAft>
              <a:buClr>
                <a:srgbClr val="4A66AC"/>
              </a:buClr>
              <a:buFont typeface="Wingdings" charset="2"/>
              <a:buChar char=""/>
            </a:pPr>
            <a:r>
              <a:rPr lang="it-IT" sz="16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Calibri"/>
              </a:rPr>
              <a:t>Quinto livello</a:t>
            </a:r>
          </a:p>
        </p:txBody>
      </p:sp>
      <p:sp>
        <p:nvSpPr>
          <p:cNvPr id="114" name="PlaceHolder 3"/>
          <p:cNvSpPr>
            <a:spLocks noGrp="1"/>
          </p:cNvSpPr>
          <p:nvPr>
            <p:ph type="dt" idx="18"/>
          </p:nvPr>
        </p:nvSpPr>
        <p:spPr>
          <a:xfrm>
            <a:off x="6834240" y="6446880"/>
            <a:ext cx="25844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it-IT" sz="9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r>
              <a:rPr lang="it-IT" sz="9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Calibri"/>
              </a:rPr>
              <a:t>&lt;data/ora&gt;</a:t>
            </a:r>
            <a:endParaRPr lang="it-IT" sz="9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5" name="PlaceHolder 4"/>
          <p:cNvSpPr>
            <a:spLocks noGrp="1"/>
          </p:cNvSpPr>
          <p:nvPr>
            <p:ph type="ftr" idx="19"/>
          </p:nvPr>
        </p:nvSpPr>
        <p:spPr>
          <a:xfrm>
            <a:off x="1097280" y="6446880"/>
            <a:ext cx="484596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lang="it-IT" sz="900" b="0" u="none" strike="noStrike" cap="all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lang="it-IT" sz="900" b="0" u="none" strike="noStrike" cap="all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Calibri"/>
              </a:rPr>
              <a:t>&lt;piè di pagina&gt;</a:t>
            </a:r>
            <a:endParaRPr lang="it-IT" sz="9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6" name="PlaceHolder 5"/>
          <p:cNvSpPr>
            <a:spLocks noGrp="1"/>
          </p:cNvSpPr>
          <p:nvPr>
            <p:ph type="sldNum" idx="20"/>
          </p:nvPr>
        </p:nvSpPr>
        <p:spPr>
          <a:xfrm>
            <a:off x="10375560" y="6446880"/>
            <a:ext cx="77976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it-IT" sz="105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D8EA27A2-EB31-4F96-93D2-D897E0E6A7FC}" type="slidenum">
              <a:rPr lang="it-IT" sz="105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Calibri"/>
              </a:rPr>
              <a:t>‹N›</a:t>
            </a:fld>
            <a:endParaRPr lang="it-IT" sz="105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7" name="Rettangolo 19"/>
          <p:cNvSpPr/>
          <p:nvPr/>
        </p:nvSpPr>
        <p:spPr>
          <a:xfrm>
            <a:off x="4370400" y="2322720"/>
            <a:ext cx="1347840" cy="121824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it-IT" sz="1800" b="0" u="none" strike="noStrik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Contenuto con didascalia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Rettangolo 7" hidden="1"/>
          <p:cNvSpPr/>
          <p:nvPr/>
        </p:nvSpPr>
        <p:spPr>
          <a:xfrm>
            <a:off x="0" y="1011960"/>
            <a:ext cx="1036080" cy="685440"/>
          </a:xfrm>
          <a:prstGeom prst="rect">
            <a:avLst/>
          </a:prstGeom>
          <a:solidFill>
            <a:srgbClr val="4A66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it-IT" sz="1800" b="0" u="none" strike="noStrik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grpSp>
        <p:nvGrpSpPr>
          <p:cNvPr id="119" name="Gruppo 11"/>
          <p:cNvGrpSpPr/>
          <p:nvPr/>
        </p:nvGrpSpPr>
        <p:grpSpPr>
          <a:xfrm>
            <a:off x="8166600" y="10800"/>
            <a:ext cx="2857320" cy="6846840"/>
            <a:chOff x="8166600" y="10800"/>
            <a:chExt cx="2857320" cy="6846840"/>
          </a:xfrm>
        </p:grpSpPr>
        <p:sp>
          <p:nvSpPr>
            <p:cNvPr id="120" name="Parallelogramma 14"/>
            <p:cNvSpPr/>
            <p:nvPr/>
          </p:nvSpPr>
          <p:spPr>
            <a:xfrm>
              <a:off x="8166600" y="10800"/>
              <a:ext cx="2857320" cy="6846840"/>
            </a:xfrm>
            <a:prstGeom prst="parallelogram">
              <a:avLst>
                <a:gd name="adj" fmla="val 0"/>
              </a:avLst>
            </a:prstGeom>
            <a:solidFill>
              <a:srgbClr val="FBFC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horzOverflow="overflow" numCol="1" spcCol="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it-IT" sz="1800" b="0" u="none" strike="noStrike">
                <a:solidFill>
                  <a:schemeClr val="lt1"/>
                </a:solidFill>
                <a:effectLst/>
                <a:uFillTx/>
                <a:latin typeface="Calibri"/>
              </a:endParaRPr>
            </a:p>
          </p:txBody>
        </p:sp>
        <p:pic>
          <p:nvPicPr>
            <p:cNvPr id="121" name="Immagine 9"/>
            <p:cNvPicPr/>
            <p:nvPr/>
          </p:nvPicPr>
          <p:blipFill>
            <a:blip r:embed="rId2"/>
            <a:stretch/>
          </p:blipFill>
          <p:spPr>
            <a:xfrm>
              <a:off x="8166600" y="580320"/>
              <a:ext cx="2831040" cy="4929480"/>
            </a:xfrm>
            <a:prstGeom prst="rect">
              <a:avLst/>
            </a:prstGeom>
            <a:noFill/>
            <a:ln w="0">
              <a:noFill/>
            </a:ln>
          </p:spPr>
        </p:pic>
      </p:grpSp>
      <p:sp>
        <p:nvSpPr>
          <p:cNvPr id="122" name="Parallelogramma 14"/>
          <p:cNvSpPr/>
          <p:nvPr/>
        </p:nvSpPr>
        <p:spPr>
          <a:xfrm>
            <a:off x="7448400" y="0"/>
            <a:ext cx="2857320" cy="6857640"/>
          </a:xfrm>
          <a:prstGeom prst="parallelogram">
            <a:avLst>
              <a:gd name="adj" fmla="val 0"/>
            </a:avLst>
          </a:prstGeom>
          <a:solidFill>
            <a:schemeClr val="lt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horzOverflow="overflow" numCol="1" spcCol="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it-IT" sz="1800" b="0" u="none" strike="noStrik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sp>
        <p:nvSpPr>
          <p:cNvPr id="123" name="Rettangolo 3"/>
          <p:cNvSpPr/>
          <p:nvPr/>
        </p:nvSpPr>
        <p:spPr>
          <a:xfrm>
            <a:off x="4654440" y="507240"/>
            <a:ext cx="7537320" cy="48492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it-IT" sz="1800" b="0" u="none" strike="noStrik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sp>
        <p:nvSpPr>
          <p:cNvPr id="124" name="Rettangolo 7"/>
          <p:cNvSpPr/>
          <p:nvPr/>
        </p:nvSpPr>
        <p:spPr>
          <a:xfrm>
            <a:off x="0" y="0"/>
            <a:ext cx="4654080" cy="58640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it-IT" sz="18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1092240" y="1884960"/>
            <a:ext cx="3068640" cy="20937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rmAutofit fontScale="92500" lnSpcReduction="19999"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it-IT" sz="4400" b="1" u="none" strike="noStrike" spc="-51">
                <a:solidFill>
                  <a:srgbClr val="FFFFFF"/>
                </a:solidFill>
                <a:effectLst/>
                <a:uFillTx/>
                <a:latin typeface="Calibri"/>
              </a:rPr>
              <a:t>Fare clic per modificare lo stile del titolo dello schema</a:t>
            </a:r>
            <a:endParaRPr lang="it-IT" sz="44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126" name="PlaceHolder 2"/>
          <p:cNvSpPr>
            <a:spLocks noGrp="1"/>
          </p:cNvSpPr>
          <p:nvPr>
            <p:ph type="body"/>
          </p:nvPr>
        </p:nvSpPr>
        <p:spPr>
          <a:xfrm>
            <a:off x="6518520" y="943560"/>
            <a:ext cx="4654080" cy="3976920"/>
          </a:xfrm>
          <a:prstGeom prst="rect">
            <a:avLst/>
          </a:prstGeom>
          <a:noFill/>
          <a:ln w="0">
            <a:noFill/>
          </a:ln>
        </p:spPr>
        <p:txBody>
          <a:bodyPr lIns="0" tIns="45720" rIns="0" bIns="45720" anchor="ctr">
            <a:normAutofit/>
          </a:bodyPr>
          <a:lstStyle/>
          <a:p>
            <a:pPr marL="266760" indent="-266760" defTabSz="914400">
              <a:lnSpc>
                <a:spcPct val="100000"/>
              </a:lnSpc>
              <a:spcBef>
                <a:spcPts val="1199"/>
              </a:spcBef>
              <a:spcAft>
                <a:spcPts val="201"/>
              </a:spcAft>
              <a:buClr>
                <a:srgbClr val="4A66AC"/>
              </a:buClr>
              <a:buFont typeface="Wingdings" charset="2"/>
              <a:buChar char=""/>
            </a:pPr>
            <a:r>
              <a:rPr lang="it-IT" sz="24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Calibri"/>
              </a:rPr>
              <a:t>Fare clic per modificare gli stili del testo dello schema</a:t>
            </a:r>
          </a:p>
          <a:p>
            <a:pPr marL="384120" lvl="1" indent="-182880" defTabSz="914400">
              <a:lnSpc>
                <a:spcPct val="100000"/>
              </a:lnSpc>
              <a:spcBef>
                <a:spcPts val="201"/>
              </a:spcBef>
              <a:spcAft>
                <a:spcPts val="400"/>
              </a:spcAft>
              <a:buClr>
                <a:srgbClr val="4A66AC"/>
              </a:buClr>
              <a:buFont typeface="Wingdings" charset="2"/>
              <a:buChar char=""/>
            </a:pPr>
            <a:r>
              <a:rPr lang="it-IT" sz="20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Calibri"/>
              </a:rPr>
              <a:t>Secondo livello</a:t>
            </a:r>
          </a:p>
          <a:p>
            <a:pPr marL="567000" lvl="2" indent="-182880" defTabSz="914400">
              <a:lnSpc>
                <a:spcPct val="100000"/>
              </a:lnSpc>
              <a:spcBef>
                <a:spcPts val="201"/>
              </a:spcBef>
              <a:spcAft>
                <a:spcPts val="400"/>
              </a:spcAft>
              <a:buClr>
                <a:srgbClr val="4A66AC"/>
              </a:buClr>
              <a:buFont typeface="Wingdings" charset="2"/>
              <a:buChar char=""/>
            </a:pPr>
            <a:r>
              <a:rPr lang="it-IT" sz="16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Calibri"/>
              </a:rPr>
              <a:t>Terzo livello</a:t>
            </a:r>
          </a:p>
          <a:p>
            <a:pPr marL="749880" lvl="3" indent="-182880" defTabSz="914400">
              <a:lnSpc>
                <a:spcPct val="100000"/>
              </a:lnSpc>
              <a:spcBef>
                <a:spcPts val="201"/>
              </a:spcBef>
              <a:spcAft>
                <a:spcPts val="400"/>
              </a:spcAft>
              <a:buClr>
                <a:srgbClr val="4A66AC"/>
              </a:buClr>
              <a:buFont typeface="Wingdings" charset="2"/>
              <a:buChar char=""/>
            </a:pPr>
            <a:r>
              <a:rPr lang="it-IT" sz="16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Calibri"/>
              </a:rPr>
              <a:t>Quarto livello</a:t>
            </a:r>
          </a:p>
          <a:p>
            <a:pPr marL="932760" lvl="4" indent="-182880" defTabSz="914400">
              <a:lnSpc>
                <a:spcPct val="100000"/>
              </a:lnSpc>
              <a:spcBef>
                <a:spcPts val="201"/>
              </a:spcBef>
              <a:spcAft>
                <a:spcPts val="400"/>
              </a:spcAft>
              <a:buClr>
                <a:srgbClr val="4A66AC"/>
              </a:buClr>
              <a:buFont typeface="Wingdings" charset="2"/>
              <a:buChar char=""/>
            </a:pPr>
            <a:r>
              <a:rPr lang="it-IT" sz="16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Calibri"/>
              </a:rPr>
              <a:t>Quinto livello</a:t>
            </a:r>
          </a:p>
        </p:txBody>
      </p:sp>
      <p:sp>
        <p:nvSpPr>
          <p:cNvPr id="127" name="PlaceHolder 3"/>
          <p:cNvSpPr>
            <a:spLocks noGrp="1"/>
          </p:cNvSpPr>
          <p:nvPr>
            <p:ph type="dt" idx="21"/>
          </p:nvPr>
        </p:nvSpPr>
        <p:spPr>
          <a:xfrm>
            <a:off x="6834240" y="6446880"/>
            <a:ext cx="25844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it-IT" sz="9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r>
              <a:rPr lang="it-IT" sz="9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Calibri"/>
              </a:rPr>
              <a:t>&lt;data/ora&gt;</a:t>
            </a:r>
            <a:endParaRPr lang="it-IT" sz="9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8" name="PlaceHolder 4"/>
          <p:cNvSpPr>
            <a:spLocks noGrp="1"/>
          </p:cNvSpPr>
          <p:nvPr>
            <p:ph type="ftr" idx="22"/>
          </p:nvPr>
        </p:nvSpPr>
        <p:spPr>
          <a:xfrm>
            <a:off x="1097280" y="6446880"/>
            <a:ext cx="484596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lang="it-IT" sz="900" b="0" u="none" strike="noStrike" cap="all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lang="it-IT" sz="900" b="0" u="none" strike="noStrike" cap="all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Calibri"/>
              </a:rPr>
              <a:t>&lt;piè di pagina&gt;</a:t>
            </a:r>
            <a:endParaRPr lang="it-IT" sz="9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9" name="PlaceHolder 5"/>
          <p:cNvSpPr>
            <a:spLocks noGrp="1"/>
          </p:cNvSpPr>
          <p:nvPr>
            <p:ph type="sldNum" idx="23"/>
          </p:nvPr>
        </p:nvSpPr>
        <p:spPr>
          <a:xfrm>
            <a:off x="10375560" y="6446880"/>
            <a:ext cx="77976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it-IT" sz="105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EF4ED7A5-D8B2-4553-AC3E-E04273AABBA5}" type="slidenum">
              <a:rPr lang="it-IT" sz="105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Calibri"/>
              </a:rPr>
              <a:t>‹N›</a:t>
            </a:fld>
            <a:endParaRPr lang="it-IT" sz="105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0" name="Rettangolo 17"/>
          <p:cNvSpPr/>
          <p:nvPr/>
        </p:nvSpPr>
        <p:spPr>
          <a:xfrm>
            <a:off x="4370400" y="2322720"/>
            <a:ext cx="1347840" cy="121824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it-IT" sz="1800" b="0" u="none" strike="noStrik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4.jpe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PlaceHolder 1"/>
          <p:cNvSpPr>
            <a:spLocks noGrp="1"/>
          </p:cNvSpPr>
          <p:nvPr>
            <p:ph type="title"/>
          </p:nvPr>
        </p:nvSpPr>
        <p:spPr>
          <a:xfrm>
            <a:off x="5304600" y="758880"/>
            <a:ext cx="6817320" cy="3280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it-IT" sz="4000" b="1" u="none" strike="noStrike" spc="-51">
                <a:solidFill>
                  <a:srgbClr val="0269AB"/>
                </a:solidFill>
                <a:effectLst/>
                <a:uFillTx/>
                <a:latin typeface="David CLM"/>
              </a:rPr>
              <a:t>QUANTO INCIDE LA GASTROSCOPIA PREOPERATORIA NELLA DECISIONE DELL’INTERVENTO IN CHIRURGIA BARIATRICA?</a:t>
            </a:r>
            <a:br>
              <a:rPr sz="4000"/>
            </a:br>
            <a:r>
              <a:rPr lang="it-IT" sz="4000" b="1" u="none" strike="noStrike" spc="-51">
                <a:solidFill>
                  <a:srgbClr val="0269AB"/>
                </a:solidFill>
                <a:effectLst/>
                <a:uFillTx/>
                <a:latin typeface="David CLM"/>
              </a:rPr>
              <a:t>UNO STUDIO MONOCENTRICO</a:t>
            </a:r>
            <a:endParaRPr lang="it-IT" sz="40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280" name="PlaceHolder 2"/>
          <p:cNvSpPr>
            <a:spLocks noGrp="1"/>
          </p:cNvSpPr>
          <p:nvPr>
            <p:ph type="subTitle"/>
          </p:nvPr>
        </p:nvSpPr>
        <p:spPr>
          <a:xfrm>
            <a:off x="5304600" y="4819320"/>
            <a:ext cx="6190714" cy="1738234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srgbClr val="E7913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GIUSEPPE SPAGNOLO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srgbClr val="E7913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UOC CHIRURGIA BARIATRICA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srgbClr val="E7913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FONDAZIONE POLICLINICO UNIVERSITARIO CAMPUS BIO-MEDICO</a:t>
            </a:r>
          </a:p>
          <a:p>
            <a:pPr indent="0" defTabSz="914400">
              <a:lnSpc>
                <a:spcPct val="100000"/>
              </a:lnSpc>
              <a:spcBef>
                <a:spcPts val="1199"/>
              </a:spcBef>
              <a:spcAft>
                <a:spcPts val="201"/>
              </a:spcAft>
              <a:buNone/>
              <a:tabLst>
                <a:tab pos="0" algn="l"/>
              </a:tabLst>
            </a:pPr>
            <a:endParaRPr lang="it-IT" sz="28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6C8EA626-CA88-81DF-681D-FE4D776F58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0897" y="583557"/>
            <a:ext cx="8698274" cy="1143000"/>
          </a:xfrm>
        </p:spPr>
        <p:txBody>
          <a:bodyPr/>
          <a:lstStyle/>
          <a:p>
            <a:r>
              <a:rPr lang="it-IT" sz="3800" b="1" dirty="0"/>
              <a:t>PROCEDURE CHIRURGICHE MODIFICATE</a:t>
            </a:r>
          </a:p>
        </p:txBody>
      </p:sp>
      <p:graphicFrame>
        <p:nvGraphicFramePr>
          <p:cNvPr id="5" name="Table 2">
            <a:extLst>
              <a:ext uri="{FF2B5EF4-FFF2-40B4-BE49-F238E27FC236}">
                <a16:creationId xmlns:a16="http://schemas.microsoft.com/office/drawing/2014/main" id="{ED924198-381F-E49C-CB5C-BC9819885A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0779455"/>
              </p:ext>
            </p:extLst>
          </p:nvPr>
        </p:nvGraphicFramePr>
        <p:xfrm>
          <a:off x="1000896" y="2406534"/>
          <a:ext cx="9068389" cy="27249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22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95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265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44982">
                <a:tc>
                  <a:txBody>
                    <a:bodyPr/>
                    <a:lstStyle/>
                    <a:p>
                      <a:pPr>
                        <a:defRPr sz="1400" b="1">
                          <a:solidFill>
                            <a:srgbClr val="FFFFFF"/>
                          </a:solidFill>
                        </a:defRPr>
                      </a:pPr>
                      <a:r>
                        <a:rPr dirty="0"/>
                        <a:t>Tipo di </a:t>
                      </a:r>
                      <a:r>
                        <a:rPr dirty="0" err="1"/>
                        <a:t>intervento</a:t>
                      </a:r>
                      <a:endParaRPr dirty="0"/>
                    </a:p>
                  </a:txBody>
                  <a:tcPr>
                    <a:solidFill>
                      <a:srgbClr val="2266A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400" b="1">
                          <a:solidFill>
                            <a:srgbClr val="FFFFFF"/>
                          </a:solidFill>
                        </a:defRPr>
                      </a:pPr>
                      <a:r>
                        <a:t>% / n. pazienti</a:t>
                      </a:r>
                    </a:p>
                  </a:txBody>
                  <a:tcPr>
                    <a:solidFill>
                      <a:srgbClr val="2266A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400" b="1">
                          <a:solidFill>
                            <a:srgbClr val="FFFFFF"/>
                          </a:solidFill>
                        </a:defRPr>
                      </a:pPr>
                      <a:r>
                        <a:t>Motivazione principale</a:t>
                      </a:r>
                    </a:p>
                  </a:txBody>
                  <a:tcPr>
                    <a:solidFill>
                      <a:srgbClr val="2266A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4982">
                <a:tc>
                  <a:txBody>
                    <a:bodyPr/>
                    <a:lstStyle/>
                    <a:p>
                      <a:pPr>
                        <a:defRPr sz="1400"/>
                      </a:pPr>
                      <a:r>
                        <a:rPr lang="it-IT" dirty="0"/>
                        <a:t>Sleeve </a:t>
                      </a:r>
                      <a:r>
                        <a:rPr lang="it-IT" dirty="0" err="1"/>
                        <a:t>Gastrectomy</a:t>
                      </a:r>
                      <a:r>
                        <a:rPr lang="it-IT" dirty="0"/>
                        <a:t>                 </a:t>
                      </a:r>
                      <a:r>
                        <a:rPr dirty="0"/>
                        <a:t>RYGB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1400"/>
                      </a:pPr>
                      <a:r>
                        <a:rPr dirty="0"/>
                        <a:t>77% (n = 80)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1400"/>
                      </a:pPr>
                      <a:r>
                        <a:rPr dirty="0" err="1"/>
                        <a:t>Esofagite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grado</a:t>
                      </a:r>
                      <a:r>
                        <a:rPr dirty="0"/>
                        <a:t> B–</a:t>
                      </a:r>
                      <a:r>
                        <a:rPr lang="it-IT" dirty="0"/>
                        <a:t>C-</a:t>
                      </a:r>
                      <a:r>
                        <a:rPr dirty="0"/>
                        <a:t>D, </a:t>
                      </a:r>
                      <a:r>
                        <a:rPr lang="it-IT" dirty="0"/>
                        <a:t>E</a:t>
                      </a:r>
                      <a:r>
                        <a:rPr dirty="0" err="1"/>
                        <a:t>sofago</a:t>
                      </a:r>
                      <a:r>
                        <a:rPr dirty="0"/>
                        <a:t> di Barrett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4982">
                <a:tc>
                  <a:txBody>
                    <a:bodyPr/>
                    <a:lstStyle/>
                    <a:p>
                      <a:pPr>
                        <a:defRPr sz="1400"/>
                      </a:pPr>
                      <a:r>
                        <a:rPr lang="it-IT" dirty="0"/>
                        <a:t>RYGB                  </a:t>
                      </a:r>
                      <a:r>
                        <a:rPr dirty="0"/>
                        <a:t>Sleeve gastrectomy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1400"/>
                      </a:pPr>
                      <a:r>
                        <a:rPr dirty="0"/>
                        <a:t>14,4%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1400"/>
                      </a:pPr>
                      <a:r>
                        <a:rPr dirty="0"/>
                        <a:t>Metaplasia </a:t>
                      </a:r>
                      <a:r>
                        <a:rPr dirty="0" err="1"/>
                        <a:t>intestinale</a:t>
                      </a:r>
                      <a:endParaRPr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4982">
                <a:tc>
                  <a:txBody>
                    <a:bodyPr/>
                    <a:lstStyle/>
                    <a:p>
                      <a:pPr>
                        <a:defRPr sz="1400"/>
                      </a:pPr>
                      <a:r>
                        <a:rPr dirty="0"/>
                        <a:t>Bypass</a:t>
                      </a:r>
                      <a:r>
                        <a:rPr lang="it-IT" dirty="0"/>
                        <a:t> Gastrico </a:t>
                      </a:r>
                      <a:r>
                        <a:rPr dirty="0"/>
                        <a:t> </a:t>
                      </a:r>
                      <a:r>
                        <a:rPr lang="it-IT" dirty="0"/>
                        <a:t>E</a:t>
                      </a:r>
                      <a:r>
                        <a:rPr dirty="0" err="1"/>
                        <a:t>splorabile</a:t>
                      </a:r>
                      <a:r>
                        <a:rPr lang="it-IT" dirty="0"/>
                        <a:t> sec.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Lesti</a:t>
                      </a:r>
                      <a:r>
                        <a:rPr dirty="0"/>
                        <a:t>-Zappa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1400"/>
                      </a:pPr>
                      <a:r>
                        <a:t>7,7%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1400"/>
                      </a:pPr>
                      <a:r>
                        <a:rPr dirty="0" err="1"/>
                        <a:t>Esofagite</a:t>
                      </a:r>
                      <a:r>
                        <a:rPr lang="it-IT" dirty="0"/>
                        <a:t> B-C-D</a:t>
                      </a:r>
                      <a:r>
                        <a:rPr dirty="0"/>
                        <a:t> + metaplasia </a:t>
                      </a:r>
                      <a:r>
                        <a:rPr dirty="0" err="1"/>
                        <a:t>intestinale</a:t>
                      </a:r>
                      <a:endParaRPr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4982">
                <a:tc>
                  <a:txBody>
                    <a:bodyPr/>
                    <a:lstStyle/>
                    <a:p>
                      <a:pPr>
                        <a:defRPr sz="1400"/>
                      </a:pPr>
                      <a:endParaRPr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1400"/>
                      </a:pPr>
                      <a:endParaRPr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1400"/>
                      </a:pPr>
                      <a:endParaRPr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Freccia destra 1">
            <a:extLst>
              <a:ext uri="{FF2B5EF4-FFF2-40B4-BE49-F238E27FC236}">
                <a16:creationId xmlns:a16="http://schemas.microsoft.com/office/drawing/2014/main" id="{DAC4A41C-7077-E3A2-3963-79B4C73E3610}"/>
              </a:ext>
            </a:extLst>
          </p:cNvPr>
          <p:cNvSpPr/>
          <p:nvPr/>
        </p:nvSpPr>
        <p:spPr>
          <a:xfrm>
            <a:off x="2634342" y="3026230"/>
            <a:ext cx="500743" cy="174171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Freccia destra 2">
            <a:extLst>
              <a:ext uri="{FF2B5EF4-FFF2-40B4-BE49-F238E27FC236}">
                <a16:creationId xmlns:a16="http://schemas.microsoft.com/office/drawing/2014/main" id="{110F90AC-0B28-7E7F-C341-912A60814CCC}"/>
              </a:ext>
            </a:extLst>
          </p:cNvPr>
          <p:cNvSpPr/>
          <p:nvPr/>
        </p:nvSpPr>
        <p:spPr>
          <a:xfrm>
            <a:off x="1621972" y="3594818"/>
            <a:ext cx="500743" cy="174171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030554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51F5D7B-0C18-D448-B7A5-A93BC5650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980" y="991042"/>
            <a:ext cx="10058040" cy="618063"/>
          </a:xfrm>
        </p:spPr>
        <p:txBody>
          <a:bodyPr/>
          <a:lstStyle/>
          <a:p>
            <a:r>
              <a:rPr lang="it-IT" sz="3800" b="1" dirty="0"/>
              <a:t>CONCLUSIONI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0F5A5BBD-841F-FDA9-6735-75930AD2795E}"/>
              </a:ext>
            </a:extLst>
          </p:cNvPr>
          <p:cNvSpPr>
            <a:spLocks noGrp="1"/>
          </p:cNvSpPr>
          <p:nvPr>
            <p:ph type="body"/>
          </p:nvPr>
        </p:nvSpPr>
        <p:spPr>
          <a:xfrm>
            <a:off x="489799" y="3134491"/>
            <a:ext cx="11273001" cy="2732467"/>
          </a:xfrm>
        </p:spPr>
        <p:txBody>
          <a:bodyPr/>
          <a:lstStyle/>
          <a:p>
            <a:pPr marL="0" indent="0" algn="just">
              <a:buNone/>
            </a:pPr>
            <a:r>
              <a:rPr lang="it-IT" sz="3000" dirty="0"/>
              <a:t>• EGDS preoperatoria identifica una gamma significativa di reperti patologici nei pazienti con obesità</a:t>
            </a:r>
          </a:p>
          <a:p>
            <a:pPr marL="0" indent="0" algn="just">
              <a:buNone/>
            </a:pPr>
            <a:endParaRPr lang="it-IT" sz="3000" dirty="0"/>
          </a:p>
          <a:p>
            <a:pPr marL="0" indent="0" algn="just">
              <a:buNone/>
            </a:pPr>
            <a:r>
              <a:rPr lang="it-IT" sz="3000" dirty="0"/>
              <a:t>• Tali reperti influenzano la scelta della procedura bariatrica</a:t>
            </a:r>
          </a:p>
          <a:p>
            <a:pPr marL="0" indent="0" algn="just">
              <a:buNone/>
            </a:pPr>
            <a:endParaRPr lang="it-IT" sz="3000" dirty="0"/>
          </a:p>
          <a:p>
            <a:pPr marL="0" indent="0" algn="just">
              <a:buNone/>
            </a:pPr>
            <a:r>
              <a:rPr lang="it-IT" sz="3000" dirty="0"/>
              <a:t>• Data l’alta incidenza di patologie asintomatiche e il rischio di lesioni precancerose, l’esecuzione sistematica dell’endoscopia preoperatoria è raccomandabile in tutti i candidati a chirurgia bariatrica per ridurre la necessità di successive re-do e per poter eseguire una sorveglianza attiva nei casi di metaplasia gastrica. </a:t>
            </a:r>
          </a:p>
        </p:txBody>
      </p:sp>
    </p:spTree>
    <p:extLst>
      <p:ext uri="{BB962C8B-B14F-4D97-AF65-F5344CB8AC3E}">
        <p14:creationId xmlns:p14="http://schemas.microsoft.com/office/powerpoint/2010/main" val="39702111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PlaceHolder 1"/>
          <p:cNvSpPr>
            <a:spLocks noGrp="1"/>
          </p:cNvSpPr>
          <p:nvPr>
            <p:ph type="title"/>
          </p:nvPr>
        </p:nvSpPr>
        <p:spPr>
          <a:xfrm>
            <a:off x="6629400" y="758880"/>
            <a:ext cx="4525920" cy="32270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it-IT" sz="6000" b="1" u="none" strike="noStrike" spc="-51">
                <a:solidFill>
                  <a:srgbClr val="013D61"/>
                </a:solidFill>
                <a:effectLst/>
                <a:uFillTx/>
                <a:latin typeface="Calibri"/>
              </a:rPr>
              <a:t>Grazie</a:t>
            </a:r>
            <a:endParaRPr lang="it-IT" sz="60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1" name="Immagine 7" descr="Immagine che contiene Arte bambini, schizzo, disegno, cartone animato&#10;&#10;Il contenuto generato dall'IA potrebbe non essere corretto."/>
          <p:cNvPicPr/>
          <p:nvPr/>
        </p:nvPicPr>
        <p:blipFill>
          <a:blip r:embed="rId3"/>
          <a:srcRect b="4498"/>
          <a:stretch/>
        </p:blipFill>
        <p:spPr>
          <a:xfrm>
            <a:off x="9850680" y="21600"/>
            <a:ext cx="2341080" cy="13226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82" name="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12191760" cy="9032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/>
          <a:p>
            <a:pPr indent="0" algn="ctr" defTabSz="914400">
              <a:lnSpc>
                <a:spcPct val="90000"/>
              </a:lnSpc>
              <a:buNone/>
            </a:pPr>
            <a:r>
              <a:rPr lang="it-IT" sz="4800" b="1" u="none" strike="noStrike" spc="-51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David CLM"/>
              </a:rPr>
              <a:t>EGDS PREOPERATORIA: Guidelines</a:t>
            </a:r>
            <a:endParaRPr lang="it-IT" sz="48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283" name="CasellaDiTesto 1"/>
          <p:cNvSpPr/>
          <p:nvPr/>
        </p:nvSpPr>
        <p:spPr>
          <a:xfrm>
            <a:off x="220680" y="3763800"/>
            <a:ext cx="11653560" cy="2061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en-US" sz="1600" b="0" u="none" strike="noStrike" dirty="0">
                <a:solidFill>
                  <a:schemeClr val="dk1"/>
                </a:solidFill>
                <a:effectLst/>
                <a:uFillTx/>
                <a:latin typeface="Calibri"/>
              </a:rPr>
              <a:t>1. Esophago-gastro-duodenoscopy (EGD) should be considered </a:t>
            </a:r>
            <a:r>
              <a:rPr lang="it-IT" sz="1600" b="0" u="none" strike="noStrike" dirty="0">
                <a:solidFill>
                  <a:schemeClr val="dk1"/>
                </a:solidFill>
                <a:effectLst/>
                <a:uFillTx/>
                <a:latin typeface="Calibri"/>
              </a:rPr>
              <a:t>for </a:t>
            </a:r>
            <a:r>
              <a:rPr lang="it-IT" sz="1600" b="0" u="none" strike="noStrike" dirty="0" err="1">
                <a:solidFill>
                  <a:srgbClr val="E40000"/>
                </a:solidFill>
                <a:effectLst/>
                <a:highlight>
                  <a:srgbClr val="FFFF00"/>
                </a:highlight>
                <a:uFillTx/>
                <a:latin typeface="Calibri"/>
              </a:rPr>
              <a:t>all</a:t>
            </a:r>
            <a:r>
              <a:rPr lang="it-IT" sz="1600" b="0" u="none" strike="noStrike" dirty="0">
                <a:solidFill>
                  <a:srgbClr val="E40000"/>
                </a:solidFill>
                <a:effectLst/>
                <a:highlight>
                  <a:srgbClr val="FFFF00"/>
                </a:highlight>
                <a:uFillTx/>
                <a:latin typeface="Calibri"/>
              </a:rPr>
              <a:t> </a:t>
            </a:r>
            <a:r>
              <a:rPr lang="it-IT" sz="1600" b="0" u="none" strike="noStrike" dirty="0" err="1">
                <a:solidFill>
                  <a:srgbClr val="E40000"/>
                </a:solidFill>
                <a:effectLst/>
                <a:highlight>
                  <a:srgbClr val="FFFF00"/>
                </a:highlight>
                <a:uFillTx/>
                <a:latin typeface="Calibri"/>
              </a:rPr>
              <a:t>patients</a:t>
            </a:r>
            <a:r>
              <a:rPr lang="it-IT" sz="1600" b="0" u="none" strike="noStrike" dirty="0">
                <a:solidFill>
                  <a:schemeClr val="dk1"/>
                </a:solidFill>
                <a:effectLst/>
                <a:highlight>
                  <a:srgbClr val="FFFF00"/>
                </a:highlight>
                <a:uFillTx/>
                <a:latin typeface="Calibri"/>
              </a:rPr>
              <a:t> with upper GI </a:t>
            </a:r>
            <a:r>
              <a:rPr lang="it-IT" sz="1600" b="0" u="none" strike="noStrike" dirty="0" err="1">
                <a:solidFill>
                  <a:schemeClr val="dk1"/>
                </a:solidFill>
                <a:effectLst/>
                <a:highlight>
                  <a:srgbClr val="FFFF00"/>
                </a:highlight>
                <a:uFillTx/>
                <a:latin typeface="Calibri"/>
              </a:rPr>
              <a:t>symptoms</a:t>
            </a:r>
            <a:r>
              <a:rPr lang="it-IT" sz="1600" b="0" u="none" strike="noStrike" dirty="0">
                <a:solidFill>
                  <a:schemeClr val="dk1"/>
                </a:solidFill>
                <a:effectLst/>
                <a:highlight>
                  <a:srgbClr val="FFFF00"/>
                </a:highlight>
                <a:uFillTx/>
                <a:latin typeface="Calibri"/>
              </a:rPr>
              <a:t> planning to </a:t>
            </a:r>
            <a:r>
              <a:rPr lang="en-US" sz="1600" b="0" u="none" strike="noStrike" dirty="0">
                <a:solidFill>
                  <a:schemeClr val="dk1"/>
                </a:solidFill>
                <a:effectLst/>
                <a:highlight>
                  <a:srgbClr val="FFFF00"/>
                </a:highlight>
                <a:uFillTx/>
                <a:latin typeface="Calibri"/>
              </a:rPr>
              <a:t>undergo a bariatric procedure </a:t>
            </a:r>
            <a:r>
              <a:rPr lang="en-US" sz="1600" b="0" u="none" strike="noStrike" dirty="0">
                <a:solidFill>
                  <a:schemeClr val="dk1"/>
                </a:solidFill>
                <a:effectLst/>
                <a:uFillTx/>
                <a:latin typeface="Calibri"/>
              </a:rPr>
              <a:t>due to the frequency of pathology that may alter management.</a:t>
            </a:r>
            <a:endParaRPr lang="it-IT" sz="16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it-IT" sz="16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en-US" sz="1600" b="0" u="none" strike="noStrike" dirty="0">
                <a:solidFill>
                  <a:schemeClr val="dk1"/>
                </a:solidFill>
                <a:effectLst/>
                <a:uFillTx/>
                <a:latin typeface="Calibri"/>
              </a:rPr>
              <a:t>2. EGD should be considered for patients </a:t>
            </a:r>
            <a:r>
              <a:rPr lang="en-US" sz="1600" b="0" u="none" strike="noStrike" dirty="0">
                <a:solidFill>
                  <a:schemeClr val="dk1"/>
                </a:solidFill>
                <a:effectLst/>
                <a:highlight>
                  <a:srgbClr val="FFFF00"/>
                </a:highlight>
                <a:uFillTx/>
                <a:latin typeface="Calibri"/>
              </a:rPr>
              <a:t>without upper GI symptoms </a:t>
            </a:r>
            <a:r>
              <a:rPr lang="en-US" sz="1600" b="0" u="none" strike="noStrike" dirty="0">
                <a:solidFill>
                  <a:schemeClr val="dk1"/>
                </a:solidFill>
                <a:effectLst/>
                <a:uFillTx/>
                <a:latin typeface="Calibri"/>
              </a:rPr>
              <a:t>who are planning to undergo a bariatric procedure due to </a:t>
            </a:r>
            <a:r>
              <a:rPr lang="en-US" sz="1600" b="0" u="none" strike="noStrike" dirty="0">
                <a:solidFill>
                  <a:schemeClr val="dk1"/>
                </a:solidFill>
                <a:effectLst/>
                <a:highlight>
                  <a:srgbClr val="FFFF00"/>
                </a:highlight>
                <a:uFillTx/>
                <a:latin typeface="Calibri"/>
              </a:rPr>
              <a:t>the 25.3% chance of an unexpected finding</a:t>
            </a:r>
            <a:r>
              <a:rPr lang="en-US" sz="1600" b="0" u="none" strike="noStrike" dirty="0">
                <a:solidFill>
                  <a:schemeClr val="dk1"/>
                </a:solidFill>
                <a:effectLst/>
                <a:uFillTx/>
                <a:latin typeface="Calibri"/>
              </a:rPr>
              <a:t> that may alter management or contra-indicate </a:t>
            </a:r>
            <a:r>
              <a:rPr lang="it-IT" sz="1600" b="0" u="none" strike="noStrike" dirty="0">
                <a:solidFill>
                  <a:schemeClr val="dk1"/>
                </a:solidFill>
                <a:effectLst/>
                <a:uFillTx/>
                <a:latin typeface="Calibri"/>
              </a:rPr>
              <a:t>surgery.</a:t>
            </a:r>
            <a:endParaRPr lang="it-IT" sz="16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it-IT" sz="16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en-US" sz="1600" b="0" u="none" strike="noStrike" dirty="0">
                <a:solidFill>
                  <a:schemeClr val="dk1"/>
                </a:solidFill>
                <a:effectLst/>
                <a:uFillTx/>
                <a:latin typeface="Calibri"/>
              </a:rPr>
              <a:t>3. EGD should be routinely considered in populations where the community incidence of significant gastric and esophageal pathology is high, particularly when </a:t>
            </a:r>
            <a:r>
              <a:rPr lang="en-US" sz="1600" b="0" u="none" strike="noStrike" dirty="0">
                <a:solidFill>
                  <a:schemeClr val="dk1"/>
                </a:solidFill>
                <a:effectLst/>
                <a:highlight>
                  <a:srgbClr val="FFFF00"/>
                </a:highlight>
                <a:uFillTx/>
                <a:latin typeface="Calibri"/>
              </a:rPr>
              <a:t>the procedure will lead to part of the stomach being inaccessible</a:t>
            </a:r>
            <a:r>
              <a:rPr lang="en-US" sz="1600" b="0" u="none" strike="noStrike" dirty="0">
                <a:solidFill>
                  <a:schemeClr val="dk1"/>
                </a:solidFill>
                <a:effectLst/>
                <a:uFillTx/>
                <a:latin typeface="Calibri"/>
              </a:rPr>
              <a:t> (for example RYGB and OAGB).</a:t>
            </a:r>
            <a:endParaRPr lang="it-IT" sz="16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284" name="Immagine 3"/>
          <p:cNvPicPr/>
          <p:nvPr/>
        </p:nvPicPr>
        <p:blipFill>
          <a:blip r:embed="rId4"/>
          <a:srcRect r="6057"/>
          <a:stretch/>
        </p:blipFill>
        <p:spPr>
          <a:xfrm>
            <a:off x="1843200" y="1367640"/>
            <a:ext cx="7038720" cy="2351160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5" name="Immagine 7" descr="Immagine che contiene testo, schermata, Carattere&#10;&#10;Il contenuto generato dall'IA potrebbe non essere corretto."/>
          <p:cNvPicPr/>
          <p:nvPr/>
        </p:nvPicPr>
        <p:blipFill>
          <a:blip r:embed="rId2"/>
          <a:stretch/>
        </p:blipFill>
        <p:spPr>
          <a:xfrm>
            <a:off x="220680" y="3545640"/>
            <a:ext cx="5898240" cy="23137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86" name="CasellaDiTesto 2"/>
          <p:cNvSpPr/>
          <p:nvPr/>
        </p:nvSpPr>
        <p:spPr>
          <a:xfrm>
            <a:off x="5542560" y="5043960"/>
            <a:ext cx="6428520" cy="645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800" b="0" u="none" strike="noStrike" dirty="0">
                <a:solidFill>
                  <a:schemeClr val="dk1"/>
                </a:solidFill>
                <a:effectLst/>
                <a:uFillTx/>
                <a:latin typeface="Calibri"/>
              </a:rPr>
              <a:t>&lt;&lt; Esophagogastroscopy can be considered as routine diagnostic test </a:t>
            </a:r>
            <a:r>
              <a:rPr lang="it-IT" sz="1800" b="0" u="none" strike="noStrike" dirty="0" err="1">
                <a:solidFill>
                  <a:schemeClr val="dk1"/>
                </a:solidFill>
                <a:effectLst/>
                <a:uFillTx/>
                <a:latin typeface="Calibri"/>
              </a:rPr>
              <a:t>prior</a:t>
            </a:r>
            <a:r>
              <a:rPr lang="it-IT" sz="1800" b="0" u="none" strike="noStrike" dirty="0">
                <a:solidFill>
                  <a:schemeClr val="dk1"/>
                </a:solidFill>
                <a:effectLst/>
                <a:uFillTx/>
                <a:latin typeface="Calibri"/>
              </a:rPr>
              <a:t> to </a:t>
            </a:r>
            <a:r>
              <a:rPr lang="it-IT" sz="1800" b="0" u="none" strike="noStrike" dirty="0" err="1">
                <a:solidFill>
                  <a:schemeClr val="dk1"/>
                </a:solidFill>
                <a:effectLst/>
                <a:uFillTx/>
                <a:latin typeface="Calibri"/>
              </a:rPr>
              <a:t>bariatric</a:t>
            </a:r>
            <a:r>
              <a:rPr lang="it-IT" sz="1800" b="0" u="none" strike="noStrike" dirty="0">
                <a:solidFill>
                  <a:schemeClr val="dk1"/>
                </a:solidFill>
                <a:effectLst/>
                <a:uFillTx/>
                <a:latin typeface="Calibri"/>
              </a:rPr>
              <a:t> surgery»</a:t>
            </a:r>
            <a:endParaRPr lang="it-IT" sz="18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287" name="Picture 2" descr="UEMS MIS and MIS RAS exam - EAES"/>
          <p:cNvPicPr/>
          <p:nvPr/>
        </p:nvPicPr>
        <p:blipFill>
          <a:blip r:embed="rId3"/>
          <a:stretch/>
        </p:blipFill>
        <p:spPr>
          <a:xfrm>
            <a:off x="11038320" y="4226400"/>
            <a:ext cx="932400" cy="9345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88" name="Immagine 9" descr="Immagine che contiene testo, Carattere, schermata&#10;&#10;Il contenuto generato dall'IA potrebbe non essere corretto."/>
          <p:cNvPicPr/>
          <p:nvPr/>
        </p:nvPicPr>
        <p:blipFill>
          <a:blip r:embed="rId4"/>
          <a:stretch/>
        </p:blipFill>
        <p:spPr>
          <a:xfrm>
            <a:off x="6159960" y="1452600"/>
            <a:ext cx="5887800" cy="17427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89" name="CasellaDiTesto 11"/>
          <p:cNvSpPr/>
          <p:nvPr/>
        </p:nvSpPr>
        <p:spPr>
          <a:xfrm>
            <a:off x="472680" y="2277360"/>
            <a:ext cx="5646600" cy="645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en-US" sz="1800" b="0" u="none" strike="noStrike" dirty="0">
                <a:solidFill>
                  <a:schemeClr val="dk1"/>
                </a:solidFill>
                <a:effectLst/>
                <a:uFillTx/>
                <a:latin typeface="Calibri"/>
              </a:rPr>
              <a:t>Selective use of pre-operative EGD in patients with symptoms</a:t>
            </a:r>
            <a:endParaRPr lang="it-IT" sz="18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290" name="Picture 4" descr="ASMBS Logo Policy - American Society for Metabolic and Bariatric Surgery"/>
          <p:cNvPicPr/>
          <p:nvPr/>
        </p:nvPicPr>
        <p:blipFill>
          <a:blip r:embed="rId5"/>
          <a:stretch/>
        </p:blipFill>
        <p:spPr>
          <a:xfrm>
            <a:off x="143640" y="1820160"/>
            <a:ext cx="1230480" cy="7088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91" name="Immagine 15" descr="Immagine che contiene Arte bambini, schizzo, disegno, cartone animato&#10;&#10;Il contenuto generato dall'IA potrebbe non essere corretto."/>
          <p:cNvPicPr/>
          <p:nvPr/>
        </p:nvPicPr>
        <p:blipFill>
          <a:blip r:embed="rId6"/>
          <a:srcRect b="4498"/>
          <a:stretch/>
        </p:blipFill>
        <p:spPr>
          <a:xfrm>
            <a:off x="9850680" y="21600"/>
            <a:ext cx="2341080" cy="13226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92" name="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12191760" cy="9032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/>
          <a:p>
            <a:pPr indent="0" algn="ctr" defTabSz="914400">
              <a:lnSpc>
                <a:spcPct val="90000"/>
              </a:lnSpc>
              <a:buNone/>
            </a:pPr>
            <a:r>
              <a:rPr lang="it-IT" sz="4800" b="1" u="none" strike="noStrike" spc="-51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David CLM"/>
              </a:rPr>
              <a:t>EGDS PREOPERATORIA: Guidelines</a:t>
            </a:r>
            <a:endParaRPr lang="it-IT" sz="48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3" name="Immagine 21"/>
          <p:cNvPicPr/>
          <p:nvPr/>
        </p:nvPicPr>
        <p:blipFill>
          <a:blip r:embed="rId2"/>
          <a:stretch/>
        </p:blipFill>
        <p:spPr>
          <a:xfrm>
            <a:off x="8218800" y="1366560"/>
            <a:ext cx="3972960" cy="47527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94" name="Immagine 7"/>
          <p:cNvPicPr/>
          <p:nvPr/>
        </p:nvPicPr>
        <p:blipFill>
          <a:blip r:embed="rId3"/>
          <a:srcRect t="74788"/>
          <a:stretch/>
        </p:blipFill>
        <p:spPr>
          <a:xfrm>
            <a:off x="0" y="4308840"/>
            <a:ext cx="7853400" cy="9356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95" name="CasellaDiTesto 2"/>
          <p:cNvSpPr/>
          <p:nvPr/>
        </p:nvSpPr>
        <p:spPr>
          <a:xfrm>
            <a:off x="0" y="1873440"/>
            <a:ext cx="9034920" cy="1692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it-IT" sz="1800" b="1" u="none" strike="noStrike" dirty="0">
                <a:solidFill>
                  <a:schemeClr val="dk1"/>
                </a:solidFill>
                <a:effectLst/>
                <a:uFillTx/>
                <a:latin typeface="Calibri"/>
              </a:rPr>
              <a:t>PICO 14 </a:t>
            </a:r>
            <a:endParaRPr lang="it-IT" sz="18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it-IT" sz="1800" b="0" u="none" strike="noStrike" dirty="0">
                <a:solidFill>
                  <a:schemeClr val="dk1"/>
                </a:solidFill>
                <a:effectLst/>
                <a:uFillTx/>
                <a:latin typeface="Calibri"/>
              </a:rPr>
              <a:t>Non si esprime una preferenza né a favore né contro l’impiego della gastroscopia nelle fasi </a:t>
            </a:r>
            <a:r>
              <a:rPr lang="it-IT" sz="1800" b="0" u="none" strike="noStrike" dirty="0" err="1">
                <a:solidFill>
                  <a:schemeClr val="dk1"/>
                </a:solidFill>
                <a:effectLst/>
                <a:uFillTx/>
                <a:latin typeface="Calibri"/>
              </a:rPr>
              <a:t>perioperatorie</a:t>
            </a:r>
            <a:r>
              <a:rPr lang="it-IT" sz="1800" b="0" u="none" strike="noStrike" dirty="0">
                <a:solidFill>
                  <a:schemeClr val="dk1"/>
                </a:solidFill>
                <a:effectLst/>
                <a:uFillTx/>
                <a:latin typeface="Calibri"/>
              </a:rPr>
              <a:t> di un intervento di chirurgia metabolico-bariatrica, per ridurre l’incidenza di complicanze </a:t>
            </a:r>
            <a:r>
              <a:rPr lang="it-IT" sz="1800" b="0" u="none" strike="noStrike" dirty="0" err="1">
                <a:solidFill>
                  <a:schemeClr val="dk1"/>
                </a:solidFill>
                <a:effectLst/>
                <a:uFillTx/>
                <a:latin typeface="Calibri"/>
              </a:rPr>
              <a:t>periprocedurali</a:t>
            </a:r>
            <a:r>
              <a:rPr lang="it-IT" sz="1800" b="0" u="none" strike="noStrike" dirty="0">
                <a:solidFill>
                  <a:schemeClr val="dk1"/>
                </a:solidFill>
                <a:effectLst/>
                <a:uFillTx/>
                <a:latin typeface="Calibri"/>
              </a:rPr>
              <a:t>. </a:t>
            </a:r>
            <a:endParaRPr lang="it-IT" sz="18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it-IT" sz="18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it-IT" sz="1400" b="1" u="none" strike="noStrike" dirty="0">
                <a:solidFill>
                  <a:schemeClr val="dk1"/>
                </a:solidFill>
                <a:effectLst/>
                <a:uFillTx/>
                <a:latin typeface="Calibri"/>
              </a:rPr>
              <a:t>Raccomandazione debole né a favore né contro, con qualità delle prove molto bassa </a:t>
            </a:r>
            <a:endParaRPr lang="it-IT" sz="14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96" name="Ovale 19"/>
          <p:cNvSpPr/>
          <p:nvPr/>
        </p:nvSpPr>
        <p:spPr>
          <a:xfrm>
            <a:off x="108720" y="4386960"/>
            <a:ext cx="7744680" cy="93564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it-IT" sz="1800" b="0" u="none" strike="noStrik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pic>
        <p:nvPicPr>
          <p:cNvPr id="297" name="Immagine 27" descr="Immagine che contiene Arte bambini, schizzo, disegno, cartone animato&#10;&#10;Il contenuto generato dall'IA potrebbe non essere corretto."/>
          <p:cNvPicPr/>
          <p:nvPr/>
        </p:nvPicPr>
        <p:blipFill>
          <a:blip r:embed="rId4"/>
          <a:srcRect b="4498"/>
          <a:stretch/>
        </p:blipFill>
        <p:spPr>
          <a:xfrm>
            <a:off x="9850680" y="21600"/>
            <a:ext cx="2341080" cy="13226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98" name="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12191760" cy="9032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/>
          <a:p>
            <a:pPr indent="0" algn="ctr" defTabSz="914400">
              <a:lnSpc>
                <a:spcPct val="90000"/>
              </a:lnSpc>
              <a:buNone/>
            </a:pPr>
            <a:r>
              <a:rPr lang="it-IT" sz="4800" b="1" u="none" strike="noStrike" spc="-51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David CLM"/>
              </a:rPr>
              <a:t>EGDS PREOPERATORIA: Guidelines</a:t>
            </a:r>
            <a:endParaRPr lang="it-IT" sz="48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9" name="Immagine 2" descr="Immagine che contiene testo, diagramma, linea, Parallelo&#10;&#10;Il contenuto generato dall'IA potrebbe non essere corretto."/>
          <p:cNvPicPr/>
          <p:nvPr/>
        </p:nvPicPr>
        <p:blipFill>
          <a:blip r:embed="rId2"/>
          <a:stretch/>
        </p:blipFill>
        <p:spPr>
          <a:xfrm>
            <a:off x="7097400" y="1001520"/>
            <a:ext cx="4983840" cy="48981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00" name="Immagine 4" descr="Immagine che contiene testo, schermata, Carattere&#10;&#10;Il contenuto generato dall'IA potrebbe non essere corretto."/>
          <p:cNvPicPr/>
          <p:nvPr/>
        </p:nvPicPr>
        <p:blipFill>
          <a:blip r:embed="rId3"/>
          <a:stretch/>
        </p:blipFill>
        <p:spPr>
          <a:xfrm>
            <a:off x="1079640" y="1251000"/>
            <a:ext cx="7437240" cy="19044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01" name="PlaceHolder 1"/>
          <p:cNvSpPr>
            <a:spLocks noGrp="1"/>
          </p:cNvSpPr>
          <p:nvPr>
            <p:ph type="title"/>
          </p:nvPr>
        </p:nvSpPr>
        <p:spPr>
          <a:xfrm>
            <a:off x="230040" y="23400"/>
            <a:ext cx="10058040" cy="9774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it-IT" sz="4800" b="1" u="none" strike="noStrike" spc="-51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David CLM"/>
              </a:rPr>
              <a:t>EGDS PREOPERATORIA: cosa sappiamo?</a:t>
            </a:r>
            <a:endParaRPr lang="it-IT" sz="48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PlaceHolder 1"/>
          <p:cNvSpPr>
            <a:spLocks noGrp="1"/>
          </p:cNvSpPr>
          <p:nvPr>
            <p:ph type="title"/>
          </p:nvPr>
        </p:nvSpPr>
        <p:spPr>
          <a:xfrm>
            <a:off x="230040" y="23400"/>
            <a:ext cx="10058040" cy="9774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rmAutofit fontScale="92500"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it-IT" sz="4800" b="1" u="none" strike="noStrike" spc="-51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David CLM"/>
              </a:rPr>
              <a:t>EGDS PREOPERATORIA: Flowchart pre MBS</a:t>
            </a:r>
            <a:endParaRPr lang="it-IT" sz="48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303" name="Ovale 6"/>
          <p:cNvSpPr/>
          <p:nvPr/>
        </p:nvSpPr>
        <p:spPr>
          <a:xfrm>
            <a:off x="1273680" y="1224000"/>
            <a:ext cx="2290320" cy="671400"/>
          </a:xfrm>
          <a:prstGeom prst="ellipse">
            <a:avLst/>
          </a:prstGeom>
          <a:solidFill>
            <a:schemeClr val="bg1"/>
          </a:solidFill>
          <a:ln>
            <a:solidFill>
              <a:srgbClr val="202C4B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it-IT" sz="1600" b="0" u="none" strike="noStrike">
                <a:solidFill>
                  <a:srgbClr val="FF0000"/>
                </a:solidFill>
                <a:effectLst/>
                <a:uFillTx/>
                <a:latin typeface="Calibri"/>
              </a:rPr>
              <a:t>Patient elagable for MBS</a:t>
            </a:r>
            <a:endParaRPr lang="it-IT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04" name="Freccia in giù 7"/>
          <p:cNvSpPr/>
          <p:nvPr/>
        </p:nvSpPr>
        <p:spPr>
          <a:xfrm>
            <a:off x="2104200" y="2044800"/>
            <a:ext cx="477720" cy="37584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4A66AC"/>
          </a:solidFill>
          <a:ln>
            <a:solidFill>
              <a:srgbClr val="202C4B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it-IT" sz="1800" b="0" u="none" strike="noStrik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sp>
        <p:nvSpPr>
          <p:cNvPr id="305" name="Rettangolo con angoli arrotondati 8"/>
          <p:cNvSpPr/>
          <p:nvPr/>
        </p:nvSpPr>
        <p:spPr>
          <a:xfrm>
            <a:off x="748800" y="2566080"/>
            <a:ext cx="3197880" cy="47556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solidFill>
              <a:srgbClr val="202C4B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it-IT" sz="1600" b="0" u="none" strike="noStrike" dirty="0" err="1">
                <a:solidFill>
                  <a:srgbClr val="FF0000"/>
                </a:solidFill>
                <a:effectLst/>
                <a:uFillTx/>
                <a:latin typeface="Calibri"/>
              </a:rPr>
              <a:t>Stratify</a:t>
            </a:r>
            <a:r>
              <a:rPr lang="it-IT" sz="1600" b="0" u="none" strike="noStrike" dirty="0">
                <a:solidFill>
                  <a:srgbClr val="FF0000"/>
                </a:solidFill>
                <a:effectLst/>
                <a:uFillTx/>
                <a:latin typeface="Calibri"/>
              </a:rPr>
              <a:t> by </a:t>
            </a:r>
            <a:r>
              <a:rPr lang="it-IT" sz="1600" b="1" u="none" strike="noStrike" dirty="0">
                <a:solidFill>
                  <a:srgbClr val="FF0000"/>
                </a:solidFill>
                <a:effectLst/>
                <a:uFillTx/>
                <a:latin typeface="Calibri"/>
              </a:rPr>
              <a:t>Gender</a:t>
            </a:r>
            <a:r>
              <a:rPr lang="it-IT" sz="1600" b="0" u="none" strike="noStrike" dirty="0">
                <a:solidFill>
                  <a:srgbClr val="FF0000"/>
                </a:solidFill>
                <a:effectLst/>
                <a:uFillTx/>
                <a:latin typeface="Calibri"/>
              </a:rPr>
              <a:t> and </a:t>
            </a:r>
            <a:r>
              <a:rPr lang="it-IT" sz="1600" b="1" u="none" strike="noStrike" dirty="0">
                <a:solidFill>
                  <a:srgbClr val="FF0000"/>
                </a:solidFill>
                <a:effectLst/>
                <a:uFillTx/>
                <a:latin typeface="Calibri"/>
              </a:rPr>
              <a:t>Age,</a:t>
            </a:r>
            <a:r>
              <a:rPr lang="it-IT" sz="1600" u="none" strike="noStrike" dirty="0">
                <a:solidFill>
                  <a:srgbClr val="FF0000"/>
                </a:solidFill>
                <a:effectLst/>
                <a:uFillTx/>
                <a:latin typeface="Calibri"/>
              </a:rPr>
              <a:t> </a:t>
            </a:r>
            <a:r>
              <a:rPr lang="it-IT" sz="1600" u="none" strike="noStrike" dirty="0" err="1">
                <a:solidFill>
                  <a:srgbClr val="FF0000"/>
                </a:solidFill>
                <a:effectLst/>
                <a:uFillTx/>
                <a:latin typeface="Calibri"/>
              </a:rPr>
              <a:t>eating</a:t>
            </a:r>
            <a:r>
              <a:rPr lang="it-IT" sz="1600" u="none" strike="noStrike" dirty="0">
                <a:solidFill>
                  <a:srgbClr val="FF0000"/>
                </a:solidFill>
                <a:effectLst/>
                <a:uFillTx/>
                <a:latin typeface="Calibri"/>
              </a:rPr>
              <a:t> </a:t>
            </a:r>
            <a:r>
              <a:rPr lang="it-IT" sz="1600" u="none" strike="noStrike" dirty="0" err="1">
                <a:solidFill>
                  <a:srgbClr val="FF0000"/>
                </a:solidFill>
                <a:effectLst/>
                <a:uFillTx/>
                <a:latin typeface="Calibri"/>
              </a:rPr>
              <a:t>habitis</a:t>
            </a:r>
            <a:endParaRPr lang="it-IT" sz="160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06" name="Freccia in giù 9"/>
          <p:cNvSpPr/>
          <p:nvPr/>
        </p:nvSpPr>
        <p:spPr>
          <a:xfrm>
            <a:off x="2113920" y="3131280"/>
            <a:ext cx="457920" cy="3870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4A66AC"/>
          </a:solidFill>
          <a:ln>
            <a:solidFill>
              <a:srgbClr val="202C4B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it-IT" sz="1800" b="0" u="none" strike="noStrik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sp>
        <p:nvSpPr>
          <p:cNvPr id="307" name="Rettangolo con angoli arrotondati 10"/>
          <p:cNvSpPr/>
          <p:nvPr/>
        </p:nvSpPr>
        <p:spPr>
          <a:xfrm>
            <a:off x="748800" y="4990320"/>
            <a:ext cx="3302640" cy="671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solidFill>
              <a:srgbClr val="202C4B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it-IT" sz="1600" b="0" u="none" strike="noStrike">
                <a:solidFill>
                  <a:srgbClr val="FF0000"/>
                </a:solidFill>
                <a:effectLst/>
                <a:uFillTx/>
                <a:latin typeface="Calibri"/>
              </a:rPr>
              <a:t>Stratify by </a:t>
            </a:r>
            <a:r>
              <a:rPr lang="it-IT" sz="1600" b="1" u="none" strike="noStrike">
                <a:solidFill>
                  <a:srgbClr val="FF0000"/>
                </a:solidFill>
                <a:effectLst/>
                <a:uFillTx/>
                <a:latin typeface="Calibri"/>
              </a:rPr>
              <a:t>BMI</a:t>
            </a:r>
            <a:endParaRPr lang="it-IT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08" name="Freccia in giù 11"/>
          <p:cNvSpPr/>
          <p:nvPr/>
        </p:nvSpPr>
        <p:spPr>
          <a:xfrm>
            <a:off x="2104200" y="4456080"/>
            <a:ext cx="457920" cy="3870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4A66AC"/>
          </a:solidFill>
          <a:ln>
            <a:solidFill>
              <a:srgbClr val="202C4B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it-IT" sz="1800" b="0" u="none" strike="noStrik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sp>
        <p:nvSpPr>
          <p:cNvPr id="309" name="Rettangolo con angoli arrotondati 12"/>
          <p:cNvSpPr/>
          <p:nvPr/>
        </p:nvSpPr>
        <p:spPr>
          <a:xfrm>
            <a:off x="748800" y="3649680"/>
            <a:ext cx="3302640" cy="671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solidFill>
              <a:srgbClr val="202C4B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it-IT" sz="1600" b="0" u="none" strike="noStrike">
                <a:solidFill>
                  <a:srgbClr val="FF0000"/>
                </a:solidFill>
                <a:effectLst/>
                <a:uFillTx/>
                <a:latin typeface="Calibri"/>
              </a:rPr>
              <a:t>Stratify by </a:t>
            </a:r>
            <a:r>
              <a:rPr lang="it-IT" sz="1600" b="1" u="none" strike="noStrike">
                <a:solidFill>
                  <a:srgbClr val="FF0000"/>
                </a:solidFill>
                <a:effectLst/>
                <a:uFillTx/>
                <a:latin typeface="Calibri"/>
              </a:rPr>
              <a:t>Disease Risk: </a:t>
            </a:r>
            <a:r>
              <a:rPr lang="it-IT" sz="1600" b="0" u="none" strike="noStrike">
                <a:solidFill>
                  <a:srgbClr val="FF0000"/>
                </a:solidFill>
                <a:effectLst/>
                <a:uFillTx/>
                <a:latin typeface="Calibri"/>
              </a:rPr>
              <a:t>DM type 2, CVS, GERD, OSAS, dyslipidemia</a:t>
            </a:r>
            <a:endParaRPr lang="it-IT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10" name="Freccia a destra 13"/>
          <p:cNvSpPr/>
          <p:nvPr/>
        </p:nvSpPr>
        <p:spPr>
          <a:xfrm>
            <a:off x="4515840" y="3324960"/>
            <a:ext cx="1100520" cy="3870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4A66AC"/>
          </a:solidFill>
          <a:ln>
            <a:solidFill>
              <a:srgbClr val="202C4B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it-IT" sz="1800" b="0" u="none" strike="noStrik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sp>
        <p:nvSpPr>
          <p:cNvPr id="311" name="Rettangolo con angoli arrotondati 14"/>
          <p:cNvSpPr/>
          <p:nvPr/>
        </p:nvSpPr>
        <p:spPr>
          <a:xfrm>
            <a:off x="5890680" y="1175760"/>
            <a:ext cx="2880000" cy="867240"/>
          </a:xfrm>
          <a:prstGeom prst="roundRect">
            <a:avLst>
              <a:gd name="adj" fmla="val 16667"/>
            </a:avLst>
          </a:prstGeom>
          <a:solidFill>
            <a:srgbClr val="4A66AC"/>
          </a:solidFill>
          <a:ln>
            <a:solidFill>
              <a:srgbClr val="202C4B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it-IT" sz="1800" b="0" u="none" strike="noStrike" dirty="0">
                <a:solidFill>
                  <a:schemeClr val="lt1"/>
                </a:solidFill>
                <a:effectLst/>
                <a:uFillTx/>
                <a:latin typeface="Calibri"/>
              </a:rPr>
              <a:t>No </a:t>
            </a:r>
            <a:r>
              <a:rPr lang="it-IT" sz="1800" b="0" u="none" strike="noStrike" dirty="0" err="1">
                <a:solidFill>
                  <a:schemeClr val="lt1"/>
                </a:solidFill>
                <a:effectLst/>
                <a:uFillTx/>
                <a:latin typeface="Calibri"/>
              </a:rPr>
              <a:t>comorbidity</a:t>
            </a:r>
            <a:br>
              <a:rPr sz="1800" dirty="0"/>
            </a:br>
            <a:r>
              <a:rPr lang="it-IT" sz="1800" b="0" u="none" strike="noStrike" dirty="0">
                <a:solidFill>
                  <a:schemeClr val="lt1"/>
                </a:solidFill>
                <a:effectLst/>
                <a:uFillTx/>
                <a:latin typeface="Calibri"/>
              </a:rPr>
              <a:t>Young Age</a:t>
            </a:r>
            <a:br>
              <a:rPr sz="1800" dirty="0"/>
            </a:br>
            <a:r>
              <a:rPr lang="it-IT" sz="1800" b="0" u="none" strike="noStrike" dirty="0">
                <a:solidFill>
                  <a:schemeClr val="lt1"/>
                </a:solidFill>
                <a:effectLst/>
                <a:uFillTx/>
                <a:latin typeface="Calibri"/>
              </a:rPr>
              <a:t>NO GERD</a:t>
            </a:r>
            <a:endParaRPr lang="it-IT" sz="1800" b="0" u="none" strike="noStrike" dirty="0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312" name="Rettangolo con angoli arrotondati 15"/>
          <p:cNvSpPr/>
          <p:nvPr/>
        </p:nvSpPr>
        <p:spPr>
          <a:xfrm>
            <a:off x="5890680" y="2300760"/>
            <a:ext cx="2880000" cy="867240"/>
          </a:xfrm>
          <a:prstGeom prst="roundRect">
            <a:avLst>
              <a:gd name="adj" fmla="val 16667"/>
            </a:avLst>
          </a:prstGeom>
          <a:solidFill>
            <a:srgbClr val="4A66AC"/>
          </a:solidFill>
          <a:ln>
            <a:solidFill>
              <a:srgbClr val="202C4B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it-IT" sz="1800" b="0" u="none" strike="noStrike" dirty="0">
                <a:solidFill>
                  <a:schemeClr val="lt1"/>
                </a:solidFill>
                <a:effectLst/>
                <a:uFillTx/>
                <a:latin typeface="Calibri"/>
              </a:rPr>
              <a:t>BMI </a:t>
            </a:r>
            <a:r>
              <a:rPr lang="it-IT" dirty="0">
                <a:solidFill>
                  <a:schemeClr val="lt1"/>
                </a:solidFill>
                <a:latin typeface="Calibri"/>
              </a:rPr>
              <a:t>35</a:t>
            </a:r>
            <a:r>
              <a:rPr lang="it-IT" sz="1800" b="0" u="none" strike="noStrike" dirty="0">
                <a:solidFill>
                  <a:schemeClr val="lt1"/>
                </a:solidFill>
                <a:effectLst/>
                <a:uFillTx/>
                <a:latin typeface="Calibri"/>
              </a:rPr>
              <a:t>-40</a:t>
            </a:r>
            <a:br>
              <a:rPr sz="1800" dirty="0"/>
            </a:br>
            <a:r>
              <a:rPr lang="it-IT" sz="1800" b="0" u="none" strike="noStrike" dirty="0">
                <a:solidFill>
                  <a:schemeClr val="lt1"/>
                </a:solidFill>
                <a:effectLst/>
                <a:uFillTx/>
                <a:latin typeface="Calibri"/>
              </a:rPr>
              <a:t>1 Risk </a:t>
            </a:r>
            <a:r>
              <a:rPr lang="it-IT" sz="1800" b="0" u="none" strike="noStrike" dirty="0" err="1">
                <a:solidFill>
                  <a:schemeClr val="lt1"/>
                </a:solidFill>
                <a:effectLst/>
                <a:uFillTx/>
                <a:latin typeface="Calibri"/>
              </a:rPr>
              <a:t>Factor</a:t>
            </a:r>
            <a:endParaRPr lang="it-IT" sz="1800" b="0" u="none" strike="noStrike" dirty="0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it-IT" sz="1800" b="0" u="none" strike="noStrike" dirty="0">
                <a:solidFill>
                  <a:schemeClr val="lt1"/>
                </a:solidFill>
                <a:effectLst/>
                <a:uFillTx/>
                <a:latin typeface="Calibri"/>
              </a:rPr>
              <a:t>NO GERD</a:t>
            </a:r>
            <a:endParaRPr lang="it-IT" sz="1800" b="0" u="none" strike="noStrike" dirty="0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313" name="Rettangolo con angoli arrotondati 16"/>
          <p:cNvSpPr/>
          <p:nvPr/>
        </p:nvSpPr>
        <p:spPr>
          <a:xfrm>
            <a:off x="5834520" y="3772440"/>
            <a:ext cx="2935800" cy="1958400"/>
          </a:xfrm>
          <a:prstGeom prst="roundRect">
            <a:avLst>
              <a:gd name="adj" fmla="val 16667"/>
            </a:avLst>
          </a:prstGeom>
          <a:solidFill>
            <a:srgbClr val="4A66AC"/>
          </a:solidFill>
          <a:ln>
            <a:solidFill>
              <a:srgbClr val="202C4B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it-IT" sz="1800" b="0" u="none" strike="noStrike">
                <a:solidFill>
                  <a:schemeClr val="lt1"/>
                </a:solidFill>
                <a:effectLst/>
                <a:uFillTx/>
                <a:latin typeface="Calibri"/>
              </a:rPr>
              <a:t>BMI &gt; 40 </a:t>
            </a:r>
            <a:br>
              <a:rPr sz="1800"/>
            </a:br>
            <a:r>
              <a:rPr lang="it-IT" sz="1800" b="0" u="none" strike="noStrike">
                <a:solidFill>
                  <a:schemeClr val="lt1"/>
                </a:solidFill>
                <a:effectLst/>
                <a:uFillTx/>
                <a:latin typeface="Calibri"/>
              </a:rPr>
              <a:t>2 Risk Factors</a:t>
            </a:r>
            <a:endParaRPr lang="it-IT" sz="18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it-IT" sz="1800" b="0" u="none" strike="noStrike">
                <a:solidFill>
                  <a:schemeClr val="lt1"/>
                </a:solidFill>
                <a:effectLst/>
                <a:uFillTx/>
                <a:latin typeface="Calibri"/>
              </a:rPr>
              <a:t>or</a:t>
            </a:r>
            <a:br>
              <a:rPr sz="1800"/>
            </a:br>
            <a:r>
              <a:rPr lang="it-IT" sz="1800" b="0" u="none" strike="noStrike">
                <a:solidFill>
                  <a:schemeClr val="lt1"/>
                </a:solidFill>
                <a:effectLst/>
                <a:uFillTx/>
                <a:latin typeface="Calibri"/>
              </a:rPr>
              <a:t>GERD</a:t>
            </a:r>
            <a:endParaRPr lang="it-IT" sz="18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it-IT" sz="1800" b="0" u="none" strike="noStrike">
                <a:solidFill>
                  <a:schemeClr val="lt1"/>
                </a:solidFill>
                <a:effectLst/>
                <a:uFillTx/>
                <a:latin typeface="Calibri"/>
              </a:rPr>
              <a:t>or</a:t>
            </a:r>
            <a:endParaRPr lang="it-IT" sz="18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it-IT" sz="1800" b="0" u="none" strike="noStrike">
                <a:solidFill>
                  <a:schemeClr val="lt1"/>
                </a:solidFill>
                <a:effectLst/>
                <a:uFillTx/>
                <a:latin typeface="Calibri"/>
              </a:rPr>
              <a:t> Metabolic Disease (DM 2, dyslipidemia) </a:t>
            </a:r>
            <a:endParaRPr lang="it-IT" sz="18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314" name="Freccia a destra 17"/>
          <p:cNvSpPr/>
          <p:nvPr/>
        </p:nvSpPr>
        <p:spPr>
          <a:xfrm>
            <a:off x="9277560" y="1969560"/>
            <a:ext cx="1100520" cy="3870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4A66AC"/>
          </a:solidFill>
          <a:ln>
            <a:solidFill>
              <a:srgbClr val="202C4B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it-IT" sz="1800" b="0" u="none" strike="noStrik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sp>
        <p:nvSpPr>
          <p:cNvPr id="315" name="Freccia a destra 18"/>
          <p:cNvSpPr/>
          <p:nvPr/>
        </p:nvSpPr>
        <p:spPr>
          <a:xfrm>
            <a:off x="9277560" y="4751640"/>
            <a:ext cx="1100520" cy="3870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4A66AC"/>
          </a:solidFill>
          <a:ln>
            <a:solidFill>
              <a:srgbClr val="202C4B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it-IT" sz="1800" b="0" u="none" strike="noStrik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sp>
        <p:nvSpPr>
          <p:cNvPr id="316" name="Rettangolo 19"/>
          <p:cNvSpPr/>
          <p:nvPr/>
        </p:nvSpPr>
        <p:spPr>
          <a:xfrm>
            <a:off x="10627560" y="1539720"/>
            <a:ext cx="1451160" cy="1268640"/>
          </a:xfrm>
          <a:prstGeom prst="rect">
            <a:avLst/>
          </a:prstGeom>
          <a:solidFill>
            <a:srgbClr val="FF0000"/>
          </a:solidFill>
          <a:ln>
            <a:solidFill>
              <a:srgbClr val="202C4B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it-IT" dirty="0">
                <a:solidFill>
                  <a:schemeClr val="lt1"/>
                </a:solidFill>
                <a:latin typeface="Calibri"/>
              </a:rPr>
              <a:t>Sleeve </a:t>
            </a:r>
            <a:r>
              <a:rPr lang="it-IT" dirty="0" err="1">
                <a:solidFill>
                  <a:schemeClr val="lt1"/>
                </a:solidFill>
                <a:latin typeface="Calibri"/>
              </a:rPr>
              <a:t>Gastrectomy</a:t>
            </a:r>
            <a:r>
              <a:rPr lang="it-IT" dirty="0">
                <a:solidFill>
                  <a:schemeClr val="lt1"/>
                </a:solidFill>
                <a:latin typeface="Calibri"/>
              </a:rPr>
              <a:t> </a:t>
            </a:r>
            <a:endParaRPr lang="it-IT" sz="1800" b="0" u="none" strike="noStrike" dirty="0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317" name="Rettangolo 20"/>
          <p:cNvSpPr/>
          <p:nvPr/>
        </p:nvSpPr>
        <p:spPr>
          <a:xfrm>
            <a:off x="10591560" y="4321800"/>
            <a:ext cx="1451160" cy="1268640"/>
          </a:xfrm>
          <a:prstGeom prst="rect">
            <a:avLst/>
          </a:prstGeom>
          <a:solidFill>
            <a:srgbClr val="FF0000"/>
          </a:solidFill>
          <a:ln>
            <a:solidFill>
              <a:srgbClr val="202C4B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it-IT" dirty="0">
                <a:solidFill>
                  <a:schemeClr val="lt1"/>
                </a:solidFill>
                <a:latin typeface="Calibri"/>
              </a:rPr>
              <a:t>Bypass Gastrico o varianti</a:t>
            </a:r>
            <a:endParaRPr lang="it-IT" sz="1800" b="0" u="none" strike="noStrike" dirty="0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8" name="Picture 2" descr="Bariatric surgery types information medical scheme vector isometric ..."/>
          <p:cNvPicPr/>
          <p:nvPr/>
        </p:nvPicPr>
        <p:blipFill>
          <a:blip r:embed="rId2"/>
          <a:srcRect l="22346" t="22896" r="57482" b="16134"/>
          <a:stretch/>
        </p:blipFill>
        <p:spPr>
          <a:xfrm>
            <a:off x="9790560" y="3262680"/>
            <a:ext cx="1226160" cy="14295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19" name="CasellaDiTesto 28"/>
          <p:cNvSpPr/>
          <p:nvPr/>
        </p:nvSpPr>
        <p:spPr>
          <a:xfrm>
            <a:off x="6779520" y="3716903"/>
            <a:ext cx="3508560" cy="92187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285750" indent="-285750" defTabSz="914400">
              <a:lnSpc>
                <a:spcPct val="100000"/>
              </a:lnSpc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it-IT" sz="1800" b="0" u="none" strike="noStrike" dirty="0">
                <a:solidFill>
                  <a:schemeClr val="dk1"/>
                </a:solidFill>
                <a:effectLst/>
                <a:uFillTx/>
                <a:latin typeface="Calibri"/>
              </a:rPr>
              <a:t>Metaplasia intestinale alle biopsie gastriche</a:t>
            </a:r>
            <a:endParaRPr lang="it-IT" sz="18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it-IT" sz="18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320" name="Immagine 34" descr="Immagine che contiene clipart, schizzo, disegno, arte&#10;&#10;Il contenuto generato dall'IA potrebbe non essere corretto."/>
          <p:cNvPicPr/>
          <p:nvPr/>
        </p:nvPicPr>
        <p:blipFill>
          <a:blip r:embed="rId3"/>
          <a:stretch/>
        </p:blipFill>
        <p:spPr>
          <a:xfrm>
            <a:off x="9891360" y="4684680"/>
            <a:ext cx="1171080" cy="14014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21" name="Picture 4" descr="Bariatric surgery types information medical scheme vector isometric ..."/>
          <p:cNvPicPr/>
          <p:nvPr/>
        </p:nvPicPr>
        <p:blipFill>
          <a:blip r:embed="rId2"/>
          <a:srcRect l="60446" t="20791" r="20444" b="11251"/>
          <a:stretch/>
        </p:blipFill>
        <p:spPr>
          <a:xfrm>
            <a:off x="9772920" y="1690200"/>
            <a:ext cx="1226160" cy="15440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22" name="PlaceHolder 1"/>
          <p:cNvSpPr>
            <a:spLocks noGrp="1"/>
          </p:cNvSpPr>
          <p:nvPr>
            <p:ph type="title"/>
          </p:nvPr>
        </p:nvSpPr>
        <p:spPr>
          <a:xfrm>
            <a:off x="230040" y="23400"/>
            <a:ext cx="10058040" cy="9774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rmAutofit fontScale="92500"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it-IT" sz="4800" b="1" u="none" strike="noStrike" spc="-51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David CLM"/>
              </a:rPr>
              <a:t>EGDS PREOPERATORIA: Flowchart pre MBS</a:t>
            </a:r>
            <a:endParaRPr lang="it-IT" sz="48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323" name="Rettangolo 19"/>
          <p:cNvSpPr/>
          <p:nvPr/>
        </p:nvSpPr>
        <p:spPr>
          <a:xfrm>
            <a:off x="167040" y="1954800"/>
            <a:ext cx="1662120" cy="1268640"/>
          </a:xfrm>
          <a:prstGeom prst="rect">
            <a:avLst/>
          </a:prstGeom>
          <a:solidFill>
            <a:srgbClr val="FF0000"/>
          </a:solidFill>
          <a:ln>
            <a:solidFill>
              <a:srgbClr val="202C4B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it-IT" sz="1800" b="0" u="none" strike="noStrike" dirty="0">
                <a:solidFill>
                  <a:srgbClr val="FFFFFF"/>
                </a:solidFill>
                <a:effectLst/>
                <a:uFillTx/>
                <a:latin typeface="Arial"/>
              </a:rPr>
              <a:t>Sleeve </a:t>
            </a:r>
            <a:r>
              <a:rPr lang="it-IT" sz="1800" b="0" u="none" strike="noStrike" dirty="0" err="1">
                <a:solidFill>
                  <a:srgbClr val="FFFFFF"/>
                </a:solidFill>
                <a:effectLst/>
                <a:uFillTx/>
                <a:latin typeface="Arial"/>
              </a:rPr>
              <a:t>Gastrectomy</a:t>
            </a:r>
            <a:r>
              <a:rPr lang="it-IT" sz="1800" b="0" u="none" strike="noStrike" dirty="0">
                <a:solidFill>
                  <a:srgbClr val="FFFFFF"/>
                </a:solidFill>
                <a:effectLst/>
                <a:uFillTx/>
                <a:latin typeface="Arial"/>
              </a:rPr>
              <a:t> </a:t>
            </a:r>
          </a:p>
        </p:txBody>
      </p:sp>
      <p:sp>
        <p:nvSpPr>
          <p:cNvPr id="324" name="Rettangolo 20"/>
          <p:cNvSpPr/>
          <p:nvPr/>
        </p:nvSpPr>
        <p:spPr>
          <a:xfrm>
            <a:off x="167040" y="3879720"/>
            <a:ext cx="1596600" cy="1268640"/>
          </a:xfrm>
          <a:prstGeom prst="rect">
            <a:avLst/>
          </a:prstGeom>
          <a:solidFill>
            <a:srgbClr val="FF0000"/>
          </a:solidFill>
          <a:ln>
            <a:solidFill>
              <a:srgbClr val="202C4B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it-IT" dirty="0">
                <a:solidFill>
                  <a:schemeClr val="lt1"/>
                </a:solidFill>
                <a:latin typeface="Calibri"/>
              </a:rPr>
              <a:t>Bypass Gastrico o varianti</a:t>
            </a:r>
            <a:endParaRPr lang="it-IT" sz="1800" b="0" u="none" strike="noStrike" dirty="0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325" name="Freccia a destra 1"/>
          <p:cNvSpPr/>
          <p:nvPr/>
        </p:nvSpPr>
        <p:spPr>
          <a:xfrm>
            <a:off x="1563120" y="3358080"/>
            <a:ext cx="871920" cy="3870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4A66AC"/>
          </a:solidFill>
          <a:ln>
            <a:solidFill>
              <a:srgbClr val="202C4B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it-IT" sz="1800" b="0" u="none" strike="noStrik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pic>
        <p:nvPicPr>
          <p:cNvPr id="326" name="Picture 2" descr="Procedimiento de gastroscopia el gastroenterólogo utiliza un ..."/>
          <p:cNvPicPr/>
          <p:nvPr/>
        </p:nvPicPr>
        <p:blipFill>
          <a:blip r:embed="rId4"/>
          <a:stretch/>
        </p:blipFill>
        <p:spPr>
          <a:xfrm>
            <a:off x="2492280" y="2692080"/>
            <a:ext cx="1999080" cy="17524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27" name="Freccia a destra 2"/>
          <p:cNvSpPr/>
          <p:nvPr/>
        </p:nvSpPr>
        <p:spPr>
          <a:xfrm rot="19825800">
            <a:off x="4425840" y="2137680"/>
            <a:ext cx="1085040" cy="3870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4A66AC"/>
          </a:solidFill>
          <a:ln>
            <a:solidFill>
              <a:srgbClr val="202C4B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it-IT" sz="1800" b="0" u="none" strike="noStrik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sp>
        <p:nvSpPr>
          <p:cNvPr id="328" name="Freccia a destra 4"/>
          <p:cNvSpPr/>
          <p:nvPr/>
        </p:nvSpPr>
        <p:spPr>
          <a:xfrm>
            <a:off x="4489920" y="3429000"/>
            <a:ext cx="967320" cy="42336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4A66AC"/>
          </a:solidFill>
          <a:ln>
            <a:solidFill>
              <a:srgbClr val="202C4B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it-IT" sz="1800" b="0" u="none" strike="noStrik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pic>
        <p:nvPicPr>
          <p:cNvPr id="329" name="Picture 4" descr="Premium Vector | Ok sign with hand symbol icon"/>
          <p:cNvPicPr/>
          <p:nvPr/>
        </p:nvPicPr>
        <p:blipFill>
          <a:blip r:embed="rId5"/>
          <a:srcRect l="6307" b="2712"/>
          <a:stretch/>
        </p:blipFill>
        <p:spPr>
          <a:xfrm>
            <a:off x="5451480" y="1206720"/>
            <a:ext cx="1031040" cy="10706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30" name="CasellaDiTesto 21"/>
          <p:cNvSpPr/>
          <p:nvPr/>
        </p:nvSpPr>
        <p:spPr>
          <a:xfrm>
            <a:off x="6338880" y="1505520"/>
            <a:ext cx="2836080" cy="369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it-IT" sz="1800" b="0" u="none" strike="noStrike">
                <a:solidFill>
                  <a:srgbClr val="00B050"/>
                </a:solidFill>
                <a:effectLst/>
                <a:uFillTx/>
                <a:latin typeface="Calibri"/>
              </a:rPr>
              <a:t>Intervento Confermato</a:t>
            </a:r>
            <a:endParaRPr lang="it-IT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331" name="Picture 12" descr="thumbs down icon in vector shape 26757730 Vector Art at Vecteezy"/>
          <p:cNvPicPr/>
          <p:nvPr/>
        </p:nvPicPr>
        <p:blipFill>
          <a:blip r:embed="rId6"/>
          <a:srcRect l="13235" r="12269"/>
          <a:stretch/>
        </p:blipFill>
        <p:spPr>
          <a:xfrm>
            <a:off x="5544000" y="3006360"/>
            <a:ext cx="945000" cy="12686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32" name="CasellaDiTesto 27"/>
          <p:cNvSpPr/>
          <p:nvPr/>
        </p:nvSpPr>
        <p:spPr>
          <a:xfrm>
            <a:off x="6845040" y="2228760"/>
            <a:ext cx="3508560" cy="119887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285750" indent="-285750" defTabSz="914400">
              <a:lnSpc>
                <a:spcPct val="100000"/>
              </a:lnSpc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it-IT" sz="1800" b="0" u="none" strike="noStrike" dirty="0">
                <a:solidFill>
                  <a:schemeClr val="dk1"/>
                </a:solidFill>
                <a:effectLst/>
                <a:uFillTx/>
                <a:latin typeface="Calibri"/>
              </a:rPr>
              <a:t>Esofagite grado B o superiore</a:t>
            </a:r>
            <a:endParaRPr lang="it-IT" dirty="0">
              <a:solidFill>
                <a:srgbClr val="000000"/>
              </a:solidFill>
              <a:latin typeface="Arial"/>
            </a:endParaRPr>
          </a:p>
          <a:p>
            <a:pPr marL="285750" indent="-285750" defTabSz="914400">
              <a:lnSpc>
                <a:spcPct val="100000"/>
              </a:lnSpc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it-IT" sz="1800" b="0" u="none" strike="noStrike" dirty="0">
                <a:solidFill>
                  <a:schemeClr val="dk1"/>
                </a:solidFill>
                <a:effectLst/>
                <a:uFillTx/>
                <a:latin typeface="Calibri"/>
              </a:rPr>
              <a:t>Esofago di Barrett</a:t>
            </a:r>
            <a:endParaRPr lang="it-IT" dirty="0">
              <a:solidFill>
                <a:srgbClr val="000000"/>
              </a:solidFill>
              <a:latin typeface="Arial"/>
            </a:endParaRPr>
          </a:p>
          <a:p>
            <a:pPr marL="285750" indent="-285750" defTabSz="914400">
              <a:lnSpc>
                <a:spcPct val="100000"/>
              </a:lnSpc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it-IT" sz="1800" b="0" u="none" strike="noStrike" dirty="0">
                <a:solidFill>
                  <a:schemeClr val="dk1"/>
                </a:solidFill>
                <a:effectLst/>
                <a:uFillTx/>
                <a:latin typeface="Calibri"/>
              </a:rPr>
              <a:t>Ernia </a:t>
            </a:r>
            <a:r>
              <a:rPr lang="it-IT" sz="1800" b="0" u="none" strike="noStrike" dirty="0" err="1">
                <a:solidFill>
                  <a:schemeClr val="dk1"/>
                </a:solidFill>
                <a:effectLst/>
                <a:uFillTx/>
                <a:latin typeface="Calibri"/>
              </a:rPr>
              <a:t>jatale</a:t>
            </a:r>
            <a:r>
              <a:rPr lang="it-IT" sz="1800" b="0" u="none" strike="noStrike" dirty="0">
                <a:solidFill>
                  <a:schemeClr val="dk1"/>
                </a:solidFill>
                <a:effectLst/>
                <a:uFillTx/>
                <a:latin typeface="Calibri"/>
              </a:rPr>
              <a:t> (&gt; 4 cm)</a:t>
            </a:r>
            <a:endParaRPr lang="it-IT" dirty="0">
              <a:solidFill>
                <a:srgbClr val="000000"/>
              </a:solidFill>
              <a:latin typeface="Arial"/>
            </a:endParaRPr>
          </a:p>
          <a:p>
            <a:pPr marL="285750" indent="-285750" defTabSz="914400">
              <a:lnSpc>
                <a:spcPct val="100000"/>
              </a:lnSpc>
              <a:buClr>
                <a:srgbClr val="000000"/>
              </a:buClr>
              <a:buFont typeface="Arial" panose="020B0604020202020204" pitchFamily="34" charset="0"/>
              <a:buChar char="•"/>
            </a:pPr>
            <a:endParaRPr lang="it-IT" sz="18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33" name="CasellaDiTesto 29"/>
          <p:cNvSpPr/>
          <p:nvPr/>
        </p:nvSpPr>
        <p:spPr>
          <a:xfrm>
            <a:off x="6652286" y="4933186"/>
            <a:ext cx="3669771" cy="119887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marL="285750" indent="-285750" algn="ctr" defTabSz="914400">
              <a:lnSpc>
                <a:spcPct val="100000"/>
              </a:lnSpc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it-IT" sz="1800" b="0" u="none" strike="noStrike" dirty="0">
                <a:solidFill>
                  <a:schemeClr val="dk1"/>
                </a:solidFill>
                <a:effectLst/>
                <a:uFillTx/>
                <a:latin typeface="Calibri"/>
              </a:rPr>
              <a:t>Esofagite di grado B o superiore e/o Ernia </a:t>
            </a:r>
            <a:r>
              <a:rPr lang="it-IT" sz="1800" b="0" u="none" strike="noStrike" dirty="0" err="1">
                <a:solidFill>
                  <a:schemeClr val="dk1"/>
                </a:solidFill>
                <a:effectLst/>
                <a:uFillTx/>
                <a:latin typeface="Calibri"/>
              </a:rPr>
              <a:t>jatale</a:t>
            </a:r>
            <a:r>
              <a:rPr lang="it-IT" dirty="0">
                <a:solidFill>
                  <a:schemeClr val="dk1"/>
                </a:solidFill>
                <a:latin typeface="Calibri"/>
              </a:rPr>
              <a:t> e </a:t>
            </a:r>
            <a:r>
              <a:rPr lang="it-IT" sz="1800" b="0" u="none" strike="noStrike" dirty="0">
                <a:solidFill>
                  <a:schemeClr val="dk1"/>
                </a:solidFill>
                <a:effectLst/>
                <a:uFillTx/>
                <a:latin typeface="Calibri"/>
              </a:rPr>
              <a:t>Metaplasia intestinale</a:t>
            </a:r>
            <a:endParaRPr lang="it-IT" sz="18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it-IT" sz="18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34" name="AutoShape 16" descr="Bariatric Surgery - Indications, Procedures, &amp; Recovery"/>
          <p:cNvSpPr/>
          <p:nvPr/>
        </p:nvSpPr>
        <p:spPr>
          <a:xfrm>
            <a:off x="5943600" y="3276720"/>
            <a:ext cx="30456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numCol="1" spcCol="0" anchor="t">
            <a:noAutofit/>
          </a:bodyPr>
          <a:lstStyle/>
          <a:p>
            <a:pPr defTabSz="914400">
              <a:lnSpc>
                <a:spcPct val="100000"/>
              </a:lnSpc>
            </a:pPr>
            <a:endParaRPr lang="it-IT" sz="18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335" name="CasellaDiTesto 36"/>
          <p:cNvSpPr/>
          <p:nvPr/>
        </p:nvSpPr>
        <p:spPr>
          <a:xfrm>
            <a:off x="10477080" y="4608360"/>
            <a:ext cx="1026000" cy="461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it-IT" sz="2400" b="1" u="none" strike="noStrike">
                <a:solidFill>
                  <a:schemeClr val="dk1">
                    <a:lumMod val="65000"/>
                    <a:lumOff val="35000"/>
                  </a:schemeClr>
                </a:solidFill>
                <a:effectLst/>
                <a:uFillTx/>
                <a:latin typeface="Aldhabi"/>
              </a:rPr>
              <a:t>RYGBfse</a:t>
            </a:r>
            <a:endParaRPr lang="it-IT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CasellaDiTesto 2"/>
          <p:cNvSpPr/>
          <p:nvPr/>
        </p:nvSpPr>
        <p:spPr>
          <a:xfrm>
            <a:off x="840260" y="977400"/>
            <a:ext cx="11234870" cy="119887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it-IT" sz="2400" b="0" u="none" strike="noStrike" dirty="0">
                <a:solidFill>
                  <a:schemeClr val="dk1"/>
                </a:solidFill>
                <a:effectLst/>
                <a:uFillTx/>
                <a:latin typeface="Calibri"/>
              </a:rPr>
              <a:t>Studio monocentrico retrospettivo su pazienti sottoposti ad intervento chirurgico </a:t>
            </a:r>
            <a:r>
              <a:rPr lang="it-IT" sz="2400" b="0" u="sng" strike="noStrike" dirty="0">
                <a:solidFill>
                  <a:schemeClr val="dk1"/>
                </a:solidFill>
                <a:effectLst/>
                <a:uFillTx/>
                <a:latin typeface="Calibri"/>
              </a:rPr>
              <a:t>primitivo</a:t>
            </a:r>
            <a:r>
              <a:rPr lang="it-IT" sz="2400" b="0" u="none" strike="noStrike" dirty="0">
                <a:solidFill>
                  <a:schemeClr val="dk1"/>
                </a:solidFill>
                <a:effectLst/>
                <a:uFillTx/>
                <a:latin typeface="Calibri"/>
              </a:rPr>
              <a:t> di chirurgia bariatrica tra Settembre 2017 ed Agosto 2025 presso il Policlinico Campus </a:t>
            </a:r>
            <a:r>
              <a:rPr lang="it-IT" sz="2400" b="0" u="none" strike="noStrike" dirty="0" err="1">
                <a:solidFill>
                  <a:schemeClr val="dk1"/>
                </a:solidFill>
                <a:effectLst/>
                <a:uFillTx/>
                <a:latin typeface="Calibri"/>
              </a:rPr>
              <a:t>Bio</a:t>
            </a:r>
            <a:r>
              <a:rPr lang="it-IT" sz="2400" b="0" u="none" strike="noStrike" dirty="0">
                <a:solidFill>
                  <a:schemeClr val="dk1"/>
                </a:solidFill>
                <a:effectLst/>
                <a:uFillTx/>
                <a:latin typeface="Calibri"/>
              </a:rPr>
              <a:t>-Medico di Roma </a:t>
            </a:r>
            <a:endParaRPr lang="it-IT" sz="24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37" name="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12191760" cy="9774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rmAutofit/>
          </a:bodyPr>
          <a:lstStyle/>
          <a:p>
            <a:pPr indent="0" algn="ctr" defTabSz="914400">
              <a:lnSpc>
                <a:spcPct val="90000"/>
              </a:lnSpc>
              <a:buNone/>
            </a:pPr>
            <a:r>
              <a:rPr lang="it-IT" sz="4800" b="1" u="none" strike="noStrike" spc="-51" dirty="0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David CLM"/>
              </a:rPr>
              <a:t>LO STUDIO</a:t>
            </a:r>
            <a:endParaRPr lang="it-IT" sz="4800" b="0" u="none" strike="noStrike" dirty="0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pic>
        <p:nvPicPr>
          <p:cNvPr id="338" name="Picture 6" descr="UCBM - Campus Bio-Medico University of Rome | Ekoomedia Inc ..."/>
          <p:cNvPicPr/>
          <p:nvPr/>
        </p:nvPicPr>
        <p:blipFill>
          <a:blip r:embed="rId2"/>
          <a:stretch/>
        </p:blipFill>
        <p:spPr>
          <a:xfrm>
            <a:off x="3599280" y="2731680"/>
            <a:ext cx="5320440" cy="3014640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4EE1F2B-2EA0-3739-2BAA-FBEC4CF664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8670" y="1013255"/>
            <a:ext cx="7154561" cy="639162"/>
          </a:xfrm>
        </p:spPr>
        <p:txBody>
          <a:bodyPr/>
          <a:lstStyle/>
          <a:p>
            <a:r>
              <a:rPr lang="it-IT" sz="3800" b="1" dirty="0"/>
              <a:t>RISULTATI PRINCIPALI</a:t>
            </a:r>
          </a:p>
        </p:txBody>
      </p:sp>
      <p:graphicFrame>
        <p:nvGraphicFramePr>
          <p:cNvPr id="5" name="Table 2">
            <a:extLst>
              <a:ext uri="{FF2B5EF4-FFF2-40B4-BE49-F238E27FC236}">
                <a16:creationId xmlns:a16="http://schemas.microsoft.com/office/drawing/2014/main" id="{95D674A9-8159-C33B-244F-315E9106B2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7183477"/>
              </p:ext>
            </p:extLst>
          </p:nvPr>
        </p:nvGraphicFramePr>
        <p:xfrm>
          <a:off x="1037967" y="2217625"/>
          <a:ext cx="7154562" cy="3779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772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772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09180">
                <a:tc>
                  <a:txBody>
                    <a:bodyPr/>
                    <a:lstStyle/>
                    <a:p>
                      <a:pPr>
                        <a:defRPr sz="1400" b="1">
                          <a:solidFill>
                            <a:srgbClr val="FFFFFF"/>
                          </a:solidFill>
                        </a:defRPr>
                      </a:pPr>
                      <a:r>
                        <a:t>Parametro</a:t>
                      </a:r>
                    </a:p>
                  </a:txBody>
                  <a:tcPr>
                    <a:solidFill>
                      <a:srgbClr val="2266A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400" b="1">
                          <a:solidFill>
                            <a:srgbClr val="FFFFFF"/>
                          </a:solidFill>
                        </a:defRPr>
                      </a:pPr>
                      <a:r>
                        <a:t>Valore / Percentuale</a:t>
                      </a:r>
                    </a:p>
                  </a:txBody>
                  <a:tcPr>
                    <a:solidFill>
                      <a:srgbClr val="2266A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9180">
                <a:tc>
                  <a:txBody>
                    <a:bodyPr/>
                    <a:lstStyle/>
                    <a:p>
                      <a:pPr>
                        <a:defRPr sz="1400"/>
                      </a:pPr>
                      <a:r>
                        <a:t>Periodo di studio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1400"/>
                      </a:pPr>
                      <a:r>
                        <a:t>Settembre 2017 – Agosto 2025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9180">
                <a:tc>
                  <a:txBody>
                    <a:bodyPr/>
                    <a:lstStyle/>
                    <a:p>
                      <a:pPr>
                        <a:defRPr sz="1400"/>
                      </a:pPr>
                      <a:r>
                        <a:rPr dirty="0" err="1"/>
                        <a:t>Totale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pazienti</a:t>
                      </a:r>
                      <a:endParaRPr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1400"/>
                      </a:pPr>
                      <a:r>
                        <a:t>2.789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9180">
                <a:tc>
                  <a:txBody>
                    <a:bodyPr/>
                    <a:lstStyle/>
                    <a:p>
                      <a:pPr>
                        <a:defRPr sz="1400"/>
                      </a:pPr>
                      <a:r>
                        <a:t>Pazienti con modifica dell’indicazione chirurgica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1400"/>
                      </a:pPr>
                      <a:r>
                        <a:t>104 (3,72%)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9180">
                <a:tc>
                  <a:txBody>
                    <a:bodyPr/>
                    <a:lstStyle/>
                    <a:p>
                      <a:pPr>
                        <a:defRPr sz="1400"/>
                      </a:pPr>
                      <a:r>
                        <a:t>Reperto endoscopico più frequente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1400"/>
                      </a:pPr>
                      <a:r>
                        <a:t>Esofagite (76%, n = 89)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9180">
                <a:tc>
                  <a:txBody>
                    <a:bodyPr/>
                    <a:lstStyle/>
                    <a:p>
                      <a:pPr>
                        <a:defRPr sz="1400"/>
                      </a:pPr>
                      <a:r>
                        <a:t>• Grado B (class. Los Angeles)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1400"/>
                      </a:pPr>
                      <a:r>
                        <a:t>85,5%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9180">
                <a:tc>
                  <a:txBody>
                    <a:bodyPr/>
                    <a:lstStyle/>
                    <a:p>
                      <a:pPr>
                        <a:defRPr sz="1400"/>
                      </a:pPr>
                      <a:r>
                        <a:t>• Grado 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1400"/>
                      </a:pPr>
                      <a:r>
                        <a:t>13,7%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9180">
                <a:tc>
                  <a:txBody>
                    <a:bodyPr/>
                    <a:lstStyle/>
                    <a:p>
                      <a:pPr>
                        <a:defRPr sz="1400"/>
                      </a:pPr>
                      <a:r>
                        <a:t>• Grado 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1400"/>
                      </a:pPr>
                      <a:r>
                        <a:t>1,25%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9180">
                <a:tc>
                  <a:txBody>
                    <a:bodyPr/>
                    <a:lstStyle/>
                    <a:p>
                      <a:pPr>
                        <a:defRPr sz="1400"/>
                      </a:pPr>
                      <a:r>
                        <a:t>Metaplasia intestinale (istologico)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1400"/>
                      </a:pPr>
                      <a:r>
                        <a:t>39 casi (30,7%)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9180">
                <a:tc>
                  <a:txBody>
                    <a:bodyPr/>
                    <a:lstStyle/>
                    <a:p>
                      <a:pPr>
                        <a:defRPr sz="1400"/>
                      </a:pPr>
                      <a:r>
                        <a:t>Infezione da H. pylori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1400"/>
                      </a:pPr>
                      <a:r>
                        <a:t>12,5%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09184">
                <a:tc>
                  <a:txBody>
                    <a:bodyPr/>
                    <a:lstStyle/>
                    <a:p>
                      <a:pPr>
                        <a:defRPr sz="1400"/>
                      </a:pPr>
                      <a:r>
                        <a:t>Controindicazioni assolute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1400"/>
                      </a:pPr>
                      <a:r>
                        <a:rPr lang="it-IT" dirty="0"/>
                        <a:t>1 paziente (GIST voluminoso asportato nel 2024 per cui sta eseguendo terapia)</a:t>
                      </a:r>
                      <a:endParaRPr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56902106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VTI">
  <a:themeElements>
    <a:clrScheme name="Blu caldo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Retrospect">
      <a:majorFont>
        <a:latin typeface="Calibri Light" panose="020F0302020204030204"/>
        <a:ea typeface=""/>
        <a:cs typeface=""/>
      </a:majorFont>
      <a:minorFont>
        <a:latin typeface="Calibri" panose="020F050202020403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65000"/>
                <a:shade val="92000"/>
              </a:schemeClr>
            </a:gs>
            <a:gs pos="45000">
              <a:schemeClr val="phClr">
                <a:tint val="60000"/>
                <a:shade val="99000"/>
              </a:schemeClr>
            </a:gs>
            <a:gs pos="100000">
              <a:schemeClr val="phClr">
                <a:tint val="55000"/>
              </a:schemeClr>
            </a:gs>
          </a:gsLst>
          <a:path path="circle">
            <a:fillToRect l="100000" t="100000" r="100000" b="100000"/>
          </a:path>
          <a:tileRect/>
        </a:gradFill>
        <a:gradFill>
          <a:gsLst>
            <a:gs pos="0">
              <a:schemeClr val="phClr">
                <a:shade val="85000"/>
              </a:schemeClr>
            </a:gs>
            <a:gs pos="34000">
              <a:schemeClr val="phClr">
                <a:shade val="87000"/>
              </a:schemeClr>
            </a:gs>
            <a:gs pos="70000">
              <a:schemeClr val="phClr">
                <a:tint val="100000"/>
                <a:shade val="90000"/>
              </a:schemeClr>
            </a:gs>
            <a:gs pos="100000">
              <a:schemeClr val="phClr">
                <a:tint val="100000"/>
                <a:shade val="100000"/>
              </a:schemeClr>
            </a:gs>
          </a:gsLst>
          <a:path path="circle">
            <a:fillToRect l="100000" t="100000" r="100000" b="100000"/>
          </a:path>
          <a:tileRect/>
        </a:gradFill>
      </a:fillStyleLst>
      <a:lnStyleLst>
        <a:ln w="12700" cap="flat" cmpd="sng" algn="ctr">
          <a:prstDash val="solid"/>
        </a:ln>
        <a:ln w="15875" cap="flat" cmpd="sng" algn="ctr">
          <a:prstDash val="solid"/>
        </a:ln>
        <a:ln w="254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</a:schemeClr>
        </a:solidFill>
        <a:gradFill>
          <a:gsLst>
            <a:gs pos="0">
              <a:schemeClr val="phClr">
                <a:tint val="96000"/>
                <a:shade val="99000"/>
              </a:schemeClr>
            </a:gs>
            <a:gs pos="65000">
              <a:schemeClr val="phClr">
                <a:tint val="100000"/>
                <a:shade val="80000"/>
              </a:schemeClr>
            </a:gs>
            <a:gs pos="100000">
              <a:schemeClr val="phClr">
                <a:tint val="100000"/>
                <a:shade val="48000"/>
              </a:schemeClr>
            </a:gs>
          </a:gsLst>
          <a:lin ang="16200000" scaled="0"/>
          <a:tileRect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Presentazione classica per assemblea generale aziendale</Template>
  <TotalTime>2100</TotalTime>
  <Words>602</Words>
  <Application>Microsoft Macintosh PowerPoint</Application>
  <PresentationFormat>Widescreen</PresentationFormat>
  <Paragraphs>90</Paragraphs>
  <Slides>12</Slides>
  <Notes>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21" baseType="lpstr">
      <vt:lpstr>Aldhabi</vt:lpstr>
      <vt:lpstr>Aptos</vt:lpstr>
      <vt:lpstr>Arial</vt:lpstr>
      <vt:lpstr>Calibri</vt:lpstr>
      <vt:lpstr>David CLM</vt:lpstr>
      <vt:lpstr>Symbol</vt:lpstr>
      <vt:lpstr>Times New Roman</vt:lpstr>
      <vt:lpstr>Wingdings</vt:lpstr>
      <vt:lpstr>RetrospectVTI</vt:lpstr>
      <vt:lpstr>QUANTO INCIDE LA GASTROSCOPIA PREOPERATORIA NELLA DECISIONE DELL’INTERVENTO IN CHIRURGIA BARIATRICA? UNO STUDIO MONOCENTRICO</vt:lpstr>
      <vt:lpstr>EGDS PREOPERATORIA: Guidelines</vt:lpstr>
      <vt:lpstr>EGDS PREOPERATORIA: Guidelines</vt:lpstr>
      <vt:lpstr>EGDS PREOPERATORIA: Guidelines</vt:lpstr>
      <vt:lpstr>EGDS PREOPERATORIA: cosa sappiamo?</vt:lpstr>
      <vt:lpstr>EGDS PREOPERATORIA: Flowchart pre MBS</vt:lpstr>
      <vt:lpstr>EGDS PREOPERATORIA: Flowchart pre MBS</vt:lpstr>
      <vt:lpstr>LO STUDIO</vt:lpstr>
      <vt:lpstr>RISULTATI PRINCIPALI</vt:lpstr>
      <vt:lpstr>PROCEDURE CHIRURGICHE MODIFICATE</vt:lpstr>
      <vt:lpstr>CONCLUSIONI</vt:lpstr>
      <vt:lpstr>Grazie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Roma 29-30 aprile Primo Corso ACCADEMIA SICOB Direttori: M. De Luca - M.A. Zappa</dc:title>
  <dc:subject/>
  <dc:creator>Eliana Rispoli</dc:creator>
  <dc:description/>
  <cp:lastModifiedBy>Spagnolo Giuseppe</cp:lastModifiedBy>
  <cp:revision>30</cp:revision>
  <dcterms:created xsi:type="dcterms:W3CDTF">2022-02-27T17:36:31Z</dcterms:created>
  <dcterms:modified xsi:type="dcterms:W3CDTF">2025-10-24T15:58:14Z</dcterms:modified>
  <dc:language>it-IT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PresentationFormat">
    <vt:lpwstr>Widescreen</vt:lpwstr>
  </property>
  <property fmtid="{D5CDD505-2E9C-101B-9397-08002B2CF9AE}" pid="4" name="Slides">
    <vt:i4>11</vt:i4>
  </property>
</Properties>
</file>